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5" r:id="rId1"/>
  </p:sldMasterIdLst>
  <p:sldIdLst>
    <p:sldId id="261" r:id="rId2"/>
    <p:sldId id="256" r:id="rId3"/>
    <p:sldId id="257" r:id="rId4"/>
    <p:sldId id="259" r:id="rId5"/>
    <p:sldId id="260" r:id="rId6"/>
    <p:sldId id="258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138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970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0448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5972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482808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2365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7478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72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377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023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784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439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44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678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696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428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635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  <p:sldLayoutId id="2147483748" r:id="rId13"/>
    <p:sldLayoutId id="2147483749" r:id="rId14"/>
    <p:sldLayoutId id="2147483750" r:id="rId15"/>
    <p:sldLayoutId id="214748375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52BEE2-FF79-B749-8573-FF45CD057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0701" y="1677014"/>
            <a:ext cx="7518989" cy="5180986"/>
          </a:xfrm>
        </p:spPr>
        <p:txBody>
          <a:bodyPr>
            <a:normAutofit/>
          </a:bodyPr>
          <a:lstStyle/>
          <a:p>
            <a:r>
              <a:rPr lang="en-US" sz="9600" dirty="0" err="1">
                <a:solidFill>
                  <a:schemeClr val="bg2">
                    <a:lumMod val="50000"/>
                  </a:schemeClr>
                </a:solidFill>
              </a:rPr>
              <a:t>अर्थशास्त्र</a:t>
            </a:r>
            <a:r>
              <a:rPr lang="en-US" sz="96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96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sz="96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9600" dirty="0" err="1" smtClean="0">
                <a:solidFill>
                  <a:schemeClr val="bg2">
                    <a:lumMod val="50000"/>
                  </a:schemeClr>
                </a:solidFill>
              </a:rPr>
              <a:t>में</a:t>
            </a:r>
            <a:r>
              <a:rPr lang="en-US" sz="9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br>
              <a:rPr lang="en-US" sz="96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9600" dirty="0" err="1" smtClean="0">
                <a:solidFill>
                  <a:schemeClr val="bg2">
                    <a:lumMod val="50000"/>
                  </a:schemeClr>
                </a:solidFill>
              </a:rPr>
              <a:t>प्रोजेक्ट</a:t>
            </a:r>
            <a:r>
              <a:rPr lang="en-US" sz="9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9600" dirty="0" err="1">
                <a:solidFill>
                  <a:schemeClr val="bg2">
                    <a:lumMod val="50000"/>
                  </a:schemeClr>
                </a:solidFill>
              </a:rPr>
              <a:t>कार्य</a:t>
            </a:r>
            <a:endParaRPr lang="en-US" sz="96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362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89CF7-BC61-574D-A4CE-945329C718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44994" y="1226847"/>
            <a:ext cx="9245446" cy="1236134"/>
          </a:xfrm>
        </p:spPr>
        <p:txBody>
          <a:bodyPr/>
          <a:lstStyle/>
          <a:p>
            <a:r>
              <a:rPr lang="en-US" b="1" dirty="0" err="1">
                <a:solidFill>
                  <a:schemeClr val="accent6"/>
                </a:solidFill>
              </a:rPr>
              <a:t>स्टूडेंट</a:t>
            </a:r>
            <a:r>
              <a:rPr lang="en-US" b="1" dirty="0">
                <a:solidFill>
                  <a:schemeClr val="accent6"/>
                </a:solidFill>
              </a:rPr>
              <a:t> </a:t>
            </a:r>
            <a:r>
              <a:rPr lang="en-US" b="1" u="sng" dirty="0" err="1">
                <a:solidFill>
                  <a:schemeClr val="accent6"/>
                </a:solidFill>
              </a:rPr>
              <a:t>प्रोजेक्ट</a:t>
            </a:r>
            <a:r>
              <a:rPr lang="en-US" b="1" u="sng" dirty="0">
                <a:solidFill>
                  <a:schemeClr val="accent6"/>
                </a:solidFill>
              </a:rPr>
              <a:t> </a:t>
            </a:r>
            <a:r>
              <a:rPr lang="en-US" b="1" u="sng" dirty="0" err="1">
                <a:solidFill>
                  <a:schemeClr val="accent6"/>
                </a:solidFill>
              </a:rPr>
              <a:t>क्या</a:t>
            </a:r>
            <a:r>
              <a:rPr lang="en-US" b="1" u="sng" dirty="0">
                <a:solidFill>
                  <a:schemeClr val="accent6"/>
                </a:solidFill>
              </a:rPr>
              <a:t> </a:t>
            </a:r>
            <a:r>
              <a:rPr lang="en-US" b="1" u="sng" dirty="0" err="1">
                <a:solidFill>
                  <a:schemeClr val="accent6"/>
                </a:solidFill>
              </a:rPr>
              <a:t>होता</a:t>
            </a:r>
            <a:r>
              <a:rPr lang="en-US" b="1" u="sng" dirty="0">
                <a:solidFill>
                  <a:schemeClr val="accent6"/>
                </a:solidFill>
              </a:rPr>
              <a:t> </a:t>
            </a:r>
            <a:r>
              <a:rPr lang="en-US" b="1" u="sng" dirty="0" err="1">
                <a:solidFill>
                  <a:schemeClr val="accent6"/>
                </a:solidFill>
              </a:rPr>
              <a:t>है</a:t>
            </a:r>
            <a:r>
              <a:rPr lang="en-IN" b="1" dirty="0">
                <a:solidFill>
                  <a:schemeClr val="accent6"/>
                </a:solidFill>
              </a:rPr>
              <a:t>?</a:t>
            </a:r>
            <a:endParaRPr lang="en-US" b="1" dirty="0">
              <a:solidFill>
                <a:schemeClr val="accent6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D4E5EE-1912-3642-B288-69BCBDCFBE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3045" y="2863836"/>
            <a:ext cx="9571703" cy="3153506"/>
          </a:xfrm>
        </p:spPr>
        <p:txBody>
          <a:bodyPr>
            <a:noAutofit/>
          </a:bodyPr>
          <a:lstStyle/>
          <a:p>
            <a:pPr algn="just"/>
            <a:r>
              <a:rPr lang="en-US" sz="3600" b="1" dirty="0" err="1">
                <a:solidFill>
                  <a:schemeClr val="tx1">
                    <a:lumMod val="90000"/>
                  </a:schemeClr>
                </a:solidFill>
              </a:rPr>
              <a:t>स्टूडेंट</a:t>
            </a:r>
            <a:r>
              <a:rPr lang="en-US" sz="3600" b="1" dirty="0">
                <a:solidFill>
                  <a:schemeClr val="tx1">
                    <a:lumMod val="90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tx1">
                    <a:lumMod val="90000"/>
                  </a:schemeClr>
                </a:solidFill>
              </a:rPr>
              <a:t>प्रोजेक्ट</a:t>
            </a:r>
            <a:r>
              <a:rPr lang="en-US" sz="3600" b="1" dirty="0">
                <a:solidFill>
                  <a:schemeClr val="tx1">
                    <a:lumMod val="90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tx1">
                    <a:lumMod val="90000"/>
                  </a:schemeClr>
                </a:solidFill>
              </a:rPr>
              <a:t>एक</a:t>
            </a:r>
            <a:r>
              <a:rPr lang="en-US" sz="3600" b="1" dirty="0">
                <a:solidFill>
                  <a:schemeClr val="tx1">
                    <a:lumMod val="90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tx1">
                    <a:lumMod val="90000"/>
                  </a:schemeClr>
                </a:solidFill>
              </a:rPr>
              <a:t>स्टडी</a:t>
            </a:r>
            <a:r>
              <a:rPr lang="en-US" sz="3600" b="1" dirty="0">
                <a:solidFill>
                  <a:schemeClr val="tx1">
                    <a:lumMod val="90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tx1">
                    <a:lumMod val="90000"/>
                  </a:schemeClr>
                </a:solidFill>
              </a:rPr>
              <a:t>है</a:t>
            </a:r>
            <a:r>
              <a:rPr lang="en-US" sz="3600" b="1" dirty="0">
                <a:solidFill>
                  <a:schemeClr val="tx1">
                    <a:lumMod val="90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tx1">
                    <a:lumMod val="90000"/>
                  </a:schemeClr>
                </a:solidFill>
              </a:rPr>
              <a:t>जिसमें</a:t>
            </a:r>
            <a:r>
              <a:rPr lang="en-US" sz="3600" b="1" dirty="0">
                <a:solidFill>
                  <a:schemeClr val="tx1">
                    <a:lumMod val="90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tx1">
                    <a:lumMod val="90000"/>
                  </a:schemeClr>
                </a:solidFill>
              </a:rPr>
              <a:t>छात्र</a:t>
            </a:r>
            <a:r>
              <a:rPr lang="en-US" sz="3600" b="1" dirty="0">
                <a:solidFill>
                  <a:schemeClr val="tx1">
                    <a:lumMod val="90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tx1">
                    <a:lumMod val="90000"/>
                  </a:schemeClr>
                </a:solidFill>
              </a:rPr>
              <a:t>एक</a:t>
            </a:r>
            <a:r>
              <a:rPr lang="en-US" sz="3600" b="1" dirty="0">
                <a:solidFill>
                  <a:schemeClr val="tx1">
                    <a:lumMod val="90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tx1">
                    <a:lumMod val="90000"/>
                  </a:schemeClr>
                </a:solidFill>
              </a:rPr>
              <a:t>अनुसंधानकर्ता</a:t>
            </a:r>
            <a:r>
              <a:rPr lang="en-US" sz="3600" b="1" dirty="0">
                <a:solidFill>
                  <a:schemeClr val="tx1">
                    <a:lumMod val="90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tx1">
                    <a:lumMod val="90000"/>
                  </a:schemeClr>
                </a:solidFill>
              </a:rPr>
              <a:t>की</a:t>
            </a:r>
            <a:r>
              <a:rPr lang="en-US" sz="3600" b="1" dirty="0">
                <a:solidFill>
                  <a:schemeClr val="tx1">
                    <a:lumMod val="90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tx1">
                    <a:lumMod val="90000"/>
                  </a:schemeClr>
                </a:solidFill>
              </a:rPr>
              <a:t>भांति</a:t>
            </a:r>
            <a:r>
              <a:rPr lang="en-US" sz="3600" b="1" dirty="0">
                <a:solidFill>
                  <a:schemeClr val="tx1">
                    <a:lumMod val="90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tx1">
                    <a:lumMod val="90000"/>
                  </a:schemeClr>
                </a:solidFill>
              </a:rPr>
              <a:t>किसी</a:t>
            </a:r>
            <a:r>
              <a:rPr lang="en-US" sz="3600" b="1" dirty="0">
                <a:solidFill>
                  <a:schemeClr val="tx1">
                    <a:lumMod val="90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tx1">
                    <a:lumMod val="90000"/>
                  </a:schemeClr>
                </a:solidFill>
              </a:rPr>
              <a:t>विषय</a:t>
            </a:r>
            <a:r>
              <a:rPr lang="en-IN" sz="3600" b="1" dirty="0" err="1">
                <a:solidFill>
                  <a:schemeClr val="tx1">
                    <a:lumMod val="90000"/>
                  </a:schemeClr>
                </a:solidFill>
              </a:rPr>
              <a:t>गत</a:t>
            </a:r>
            <a:r>
              <a:rPr lang="en-IN" sz="3600" b="1" dirty="0">
                <a:solidFill>
                  <a:schemeClr val="tx1">
                    <a:lumMod val="90000"/>
                  </a:schemeClr>
                </a:solidFill>
              </a:rPr>
              <a:t> </a:t>
            </a:r>
            <a:r>
              <a:rPr lang="en-IN" sz="3600" b="1" dirty="0" err="1">
                <a:solidFill>
                  <a:schemeClr val="tx1">
                    <a:lumMod val="90000"/>
                  </a:schemeClr>
                </a:solidFill>
              </a:rPr>
              <a:t>प्रश्न</a:t>
            </a:r>
            <a:r>
              <a:rPr lang="en-US" sz="3600" b="1" dirty="0">
                <a:solidFill>
                  <a:schemeClr val="tx1">
                    <a:lumMod val="90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tx1">
                    <a:lumMod val="90000"/>
                  </a:schemeClr>
                </a:solidFill>
              </a:rPr>
              <a:t>का</a:t>
            </a:r>
            <a:r>
              <a:rPr lang="en-US" sz="3600" b="1" dirty="0">
                <a:solidFill>
                  <a:schemeClr val="tx1">
                    <a:lumMod val="90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tx1">
                    <a:lumMod val="90000"/>
                  </a:schemeClr>
                </a:solidFill>
              </a:rPr>
              <a:t>उत्तर</a:t>
            </a:r>
            <a:r>
              <a:rPr lang="en-US" sz="3600" b="1" dirty="0">
                <a:solidFill>
                  <a:schemeClr val="tx1">
                    <a:lumMod val="90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tx1">
                    <a:lumMod val="90000"/>
                  </a:schemeClr>
                </a:solidFill>
              </a:rPr>
              <a:t>ढूंढने</a:t>
            </a:r>
            <a:r>
              <a:rPr lang="en-US" sz="3600" b="1" dirty="0">
                <a:solidFill>
                  <a:schemeClr val="tx1">
                    <a:lumMod val="90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tx1">
                    <a:lumMod val="90000"/>
                  </a:schemeClr>
                </a:solidFill>
              </a:rPr>
              <a:t>के</a:t>
            </a:r>
            <a:r>
              <a:rPr lang="en-US" sz="3600" b="1" dirty="0">
                <a:solidFill>
                  <a:schemeClr val="tx1">
                    <a:lumMod val="90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tx1">
                    <a:lumMod val="90000"/>
                  </a:schemeClr>
                </a:solidFill>
              </a:rPr>
              <a:t>लिए</a:t>
            </a:r>
            <a:r>
              <a:rPr lang="en-US" sz="3600" b="1" dirty="0">
                <a:solidFill>
                  <a:schemeClr val="tx1">
                    <a:lumMod val="90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tx1">
                    <a:lumMod val="90000"/>
                  </a:schemeClr>
                </a:solidFill>
              </a:rPr>
              <a:t>सूचनाओं</a:t>
            </a:r>
            <a:r>
              <a:rPr lang="en-US" sz="3600" b="1" dirty="0">
                <a:solidFill>
                  <a:schemeClr val="tx1">
                    <a:lumMod val="90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tx1">
                    <a:lumMod val="90000"/>
                  </a:schemeClr>
                </a:solidFill>
              </a:rPr>
              <a:t>को</a:t>
            </a:r>
            <a:r>
              <a:rPr lang="en-US" sz="3600" b="1" dirty="0">
                <a:solidFill>
                  <a:schemeClr val="tx1">
                    <a:lumMod val="90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tx1">
                    <a:lumMod val="90000"/>
                  </a:schemeClr>
                </a:solidFill>
              </a:rPr>
              <a:t>क्रमबद्ध</a:t>
            </a:r>
            <a:r>
              <a:rPr lang="en-US" sz="3600" b="1" dirty="0">
                <a:solidFill>
                  <a:schemeClr val="tx1">
                    <a:lumMod val="90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tx1">
                    <a:lumMod val="90000"/>
                  </a:schemeClr>
                </a:solidFill>
              </a:rPr>
              <a:t>तरीके</a:t>
            </a:r>
            <a:r>
              <a:rPr lang="en-US" sz="3600" b="1" dirty="0">
                <a:solidFill>
                  <a:schemeClr val="tx1">
                    <a:lumMod val="90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tx1">
                    <a:lumMod val="90000"/>
                  </a:schemeClr>
                </a:solidFill>
              </a:rPr>
              <a:t>से</a:t>
            </a:r>
            <a:r>
              <a:rPr lang="en-US" sz="3600" b="1" dirty="0">
                <a:solidFill>
                  <a:schemeClr val="tx1">
                    <a:lumMod val="90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tx1">
                    <a:lumMod val="90000"/>
                  </a:schemeClr>
                </a:solidFill>
              </a:rPr>
              <a:t>एकत्रित</a:t>
            </a:r>
            <a:r>
              <a:rPr lang="en-US" sz="3600" b="1" dirty="0">
                <a:solidFill>
                  <a:schemeClr val="tx1">
                    <a:lumMod val="90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tx1">
                    <a:lumMod val="90000"/>
                  </a:schemeClr>
                </a:solidFill>
              </a:rPr>
              <a:t>करता</a:t>
            </a:r>
            <a:r>
              <a:rPr lang="en-US" sz="3600" b="1" dirty="0">
                <a:solidFill>
                  <a:schemeClr val="tx1">
                    <a:lumMod val="90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tx1">
                    <a:lumMod val="90000"/>
                  </a:schemeClr>
                </a:solidFill>
              </a:rPr>
              <a:t>है</a:t>
            </a:r>
            <a:r>
              <a:rPr lang="en-US" sz="3600" b="1" dirty="0">
                <a:solidFill>
                  <a:schemeClr val="tx1">
                    <a:lumMod val="90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tx1">
                    <a:lumMod val="90000"/>
                  </a:schemeClr>
                </a:solidFill>
              </a:rPr>
              <a:t>उनका</a:t>
            </a:r>
            <a:r>
              <a:rPr lang="en-US" sz="3600" b="1" dirty="0">
                <a:solidFill>
                  <a:schemeClr val="tx1">
                    <a:lumMod val="90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tx1">
                    <a:lumMod val="90000"/>
                  </a:schemeClr>
                </a:solidFill>
              </a:rPr>
              <a:t>विश्लेषण</a:t>
            </a:r>
            <a:r>
              <a:rPr lang="en-US" sz="3600" b="1" dirty="0">
                <a:solidFill>
                  <a:schemeClr val="tx1">
                    <a:lumMod val="90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tx1">
                    <a:lumMod val="90000"/>
                  </a:schemeClr>
                </a:solidFill>
              </a:rPr>
              <a:t>करता</a:t>
            </a:r>
            <a:r>
              <a:rPr lang="en-US" sz="3600" b="1" dirty="0">
                <a:solidFill>
                  <a:schemeClr val="tx1">
                    <a:lumMod val="90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tx1">
                    <a:lumMod val="90000"/>
                  </a:schemeClr>
                </a:solidFill>
              </a:rPr>
              <a:t>है</a:t>
            </a:r>
            <a:r>
              <a:rPr lang="en-US" sz="3600" b="1" dirty="0">
                <a:solidFill>
                  <a:schemeClr val="tx1">
                    <a:lumMod val="90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tx1">
                    <a:lumMod val="90000"/>
                  </a:schemeClr>
                </a:solidFill>
              </a:rPr>
              <a:t>एवं</a:t>
            </a:r>
            <a:r>
              <a:rPr lang="en-US" sz="3600" b="1" dirty="0">
                <a:solidFill>
                  <a:schemeClr val="tx1">
                    <a:lumMod val="90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tx1">
                    <a:lumMod val="90000"/>
                  </a:schemeClr>
                </a:solidFill>
              </a:rPr>
              <a:t>किसी</a:t>
            </a:r>
            <a:r>
              <a:rPr lang="en-US" sz="3600" b="1" dirty="0">
                <a:solidFill>
                  <a:schemeClr val="tx1">
                    <a:lumMod val="90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tx1">
                    <a:lumMod val="90000"/>
                  </a:schemeClr>
                </a:solidFill>
              </a:rPr>
              <a:t>निष्कर्ष</a:t>
            </a:r>
            <a:r>
              <a:rPr lang="en-US" sz="3600" b="1" dirty="0">
                <a:solidFill>
                  <a:schemeClr val="tx1">
                    <a:lumMod val="90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tx1">
                    <a:lumMod val="90000"/>
                  </a:schemeClr>
                </a:solidFill>
              </a:rPr>
              <a:t>पर</a:t>
            </a:r>
            <a:r>
              <a:rPr lang="en-US" sz="3600" b="1" dirty="0">
                <a:solidFill>
                  <a:schemeClr val="tx1">
                    <a:lumMod val="90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tx1">
                    <a:lumMod val="90000"/>
                  </a:schemeClr>
                </a:solidFill>
              </a:rPr>
              <a:t>पहुंचता</a:t>
            </a:r>
            <a:r>
              <a:rPr lang="en-US" sz="3600" b="1" dirty="0">
                <a:solidFill>
                  <a:schemeClr val="tx1">
                    <a:lumMod val="90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tx1">
                    <a:lumMod val="90000"/>
                  </a:schemeClr>
                </a:solidFill>
              </a:rPr>
              <a:t>है</a:t>
            </a:r>
            <a:r>
              <a:rPr lang="en-IN" sz="3600" b="1" dirty="0">
                <a:solidFill>
                  <a:schemeClr val="tx1">
                    <a:lumMod val="90000"/>
                  </a:schemeClr>
                </a:solidFill>
              </a:rPr>
              <a:t>।</a:t>
            </a:r>
            <a:endParaRPr lang="en-US" sz="3600" b="1" dirty="0">
              <a:solidFill>
                <a:schemeClr val="tx1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99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71D165-5CFD-724E-B25B-591C8E953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9208" y="493447"/>
            <a:ext cx="6865295" cy="1187870"/>
          </a:xfrm>
        </p:spPr>
        <p:txBody>
          <a:bodyPr>
            <a:noAutofit/>
          </a:bodyPr>
          <a:lstStyle/>
          <a:p>
            <a:r>
              <a:rPr lang="en-US" sz="4800" b="1" u="sng">
                <a:solidFill>
                  <a:schemeClr val="accent6"/>
                </a:solidFill>
              </a:rPr>
              <a:t>प्रोजेक्ट का उद्देश्य क्या है</a:t>
            </a:r>
            <a:r>
              <a:rPr lang="en-IN" sz="4800" b="1" u="sng">
                <a:solidFill>
                  <a:schemeClr val="accent6"/>
                </a:solidFill>
              </a:rPr>
              <a:t>?</a:t>
            </a:r>
            <a:br>
              <a:rPr lang="en-IN" sz="4800" b="1" u="sng">
                <a:solidFill>
                  <a:schemeClr val="accent6"/>
                </a:solidFill>
              </a:rPr>
            </a:br>
            <a:r>
              <a:rPr lang="en-IN" sz="4800" b="1" u="sng">
                <a:solidFill>
                  <a:schemeClr val="accent6"/>
                </a:solidFill>
              </a:rPr>
              <a:t/>
            </a:r>
            <a:br>
              <a:rPr lang="en-IN" sz="4800" b="1" u="sng">
                <a:solidFill>
                  <a:schemeClr val="accent6"/>
                </a:solidFill>
              </a:rPr>
            </a:br>
            <a:endParaRPr lang="en-US" sz="4800" b="1" u="sng">
              <a:solidFill>
                <a:schemeClr val="accent6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114F51-46BF-1B4B-83D9-B324E12E3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6130" y="1949713"/>
            <a:ext cx="9851922" cy="2769771"/>
          </a:xfrm>
        </p:spPr>
        <p:txBody>
          <a:bodyPr>
            <a:normAutofit/>
          </a:bodyPr>
          <a:lstStyle/>
          <a:p>
            <a:r>
              <a:rPr lang="en-US" sz="3600" dirty="0" err="1"/>
              <a:t>छात्र-छात्राओं</a:t>
            </a:r>
            <a:r>
              <a:rPr lang="en-US" sz="3600" dirty="0"/>
              <a:t> </a:t>
            </a:r>
            <a:r>
              <a:rPr lang="en-US" sz="3600" dirty="0" err="1"/>
              <a:t>में</a:t>
            </a:r>
            <a:r>
              <a:rPr lang="en-US" sz="3600" dirty="0"/>
              <a:t> </a:t>
            </a:r>
            <a:r>
              <a:rPr lang="en-US" sz="3600" dirty="0" err="1"/>
              <a:t>किसी</a:t>
            </a:r>
            <a:r>
              <a:rPr lang="en-US" sz="3600" dirty="0"/>
              <a:t> </a:t>
            </a:r>
            <a:r>
              <a:rPr lang="en-IN" sz="3600" dirty="0" err="1"/>
              <a:t>विषय</a:t>
            </a:r>
            <a:r>
              <a:rPr lang="en-IN" sz="3600" dirty="0"/>
              <a:t> </a:t>
            </a:r>
            <a:r>
              <a:rPr lang="en-IN" sz="3600" dirty="0" err="1"/>
              <a:t>संबंधी</a:t>
            </a:r>
            <a:r>
              <a:rPr lang="en-IN" sz="3600" dirty="0"/>
              <a:t> </a:t>
            </a:r>
            <a:r>
              <a:rPr lang="en-US" sz="3600" dirty="0" err="1"/>
              <a:t>अवधारणा</a:t>
            </a:r>
            <a:r>
              <a:rPr lang="en-US" sz="3600" dirty="0"/>
              <a:t> </a:t>
            </a:r>
            <a:r>
              <a:rPr lang="en-US" sz="3600" dirty="0" err="1"/>
              <a:t>की</a:t>
            </a:r>
            <a:r>
              <a:rPr lang="en-US" sz="3600" dirty="0"/>
              <a:t> </a:t>
            </a:r>
            <a:r>
              <a:rPr lang="en-IN" sz="3600" dirty="0" err="1"/>
              <a:t>गहरी</a:t>
            </a:r>
            <a:r>
              <a:rPr lang="en-IN" sz="3600" dirty="0"/>
              <a:t> </a:t>
            </a:r>
            <a:r>
              <a:rPr lang="en-IN" sz="3600" dirty="0" err="1"/>
              <a:t>एवं</a:t>
            </a:r>
            <a:r>
              <a:rPr lang="en-IN" sz="3600" dirty="0"/>
              <a:t> </a:t>
            </a:r>
            <a:r>
              <a:rPr lang="en-US" sz="3600" dirty="0" err="1"/>
              <a:t>व्या</a:t>
            </a:r>
            <a:r>
              <a:rPr lang="en-IN" sz="3600" dirty="0" err="1"/>
              <a:t>वहा</a:t>
            </a:r>
            <a:r>
              <a:rPr lang="en-US" sz="3600" dirty="0" err="1"/>
              <a:t>रिक</a:t>
            </a:r>
            <a:r>
              <a:rPr lang="en-US" sz="3600" dirty="0"/>
              <a:t> </a:t>
            </a:r>
            <a:r>
              <a:rPr lang="en-US" sz="3600" dirty="0" err="1"/>
              <a:t>समझ</a:t>
            </a:r>
            <a:r>
              <a:rPr lang="en-US" sz="3600" dirty="0"/>
              <a:t> </a:t>
            </a:r>
            <a:r>
              <a:rPr lang="en-US" sz="3600" dirty="0" err="1"/>
              <a:t>विकसित</a:t>
            </a:r>
            <a:r>
              <a:rPr lang="en-US" sz="3600" dirty="0"/>
              <a:t> </a:t>
            </a:r>
            <a:r>
              <a:rPr lang="en-US" sz="3600" dirty="0" err="1"/>
              <a:t>करना</a:t>
            </a:r>
            <a:r>
              <a:rPr lang="en-IN" sz="3600" dirty="0"/>
              <a:t>।</a:t>
            </a:r>
          </a:p>
          <a:p>
            <a:r>
              <a:rPr lang="en-US" sz="3600" dirty="0" err="1"/>
              <a:t>बच्चों</a:t>
            </a:r>
            <a:r>
              <a:rPr lang="en-US" sz="3600" dirty="0"/>
              <a:t> </a:t>
            </a:r>
            <a:r>
              <a:rPr lang="en-US" sz="3600" dirty="0" err="1"/>
              <a:t>में</a:t>
            </a:r>
            <a:r>
              <a:rPr lang="en-US" sz="3600" dirty="0"/>
              <a:t> 21वीं </a:t>
            </a:r>
            <a:r>
              <a:rPr lang="en-US" sz="3600" dirty="0" err="1"/>
              <a:t>शताब्दी</a:t>
            </a:r>
            <a:r>
              <a:rPr lang="en-US" sz="3600" dirty="0"/>
              <a:t> </a:t>
            </a:r>
            <a:r>
              <a:rPr lang="en-US" sz="3600" dirty="0" err="1"/>
              <a:t>की</a:t>
            </a:r>
            <a:r>
              <a:rPr lang="en-US" sz="3600" dirty="0"/>
              <a:t> </a:t>
            </a:r>
            <a:r>
              <a:rPr lang="en-IN" sz="3600" dirty="0" err="1"/>
              <a:t>स्किल्स</a:t>
            </a:r>
            <a:r>
              <a:rPr lang="en-US" sz="3600" dirty="0"/>
              <a:t> </a:t>
            </a:r>
            <a:r>
              <a:rPr lang="en-US" sz="3600" dirty="0" err="1"/>
              <a:t>का</a:t>
            </a:r>
            <a:r>
              <a:rPr lang="en-US" sz="3600" dirty="0"/>
              <a:t> </a:t>
            </a:r>
            <a:r>
              <a:rPr lang="en-US" sz="3600" dirty="0" err="1"/>
              <a:t>विकास</a:t>
            </a:r>
            <a:r>
              <a:rPr lang="en-US" sz="3600" dirty="0"/>
              <a:t> </a:t>
            </a:r>
            <a:r>
              <a:rPr lang="en-US" sz="3600" dirty="0" err="1"/>
              <a:t>करना</a:t>
            </a:r>
            <a:r>
              <a:rPr lang="en-IN" sz="3600" dirty="0"/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662987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E4AB7-C7AF-6649-B267-2FC2C41D9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9457" y="442913"/>
            <a:ext cx="10131425" cy="1456267"/>
          </a:xfrm>
        </p:spPr>
        <p:txBody>
          <a:bodyPr>
            <a:normAutofit/>
          </a:bodyPr>
          <a:lstStyle/>
          <a:p>
            <a:r>
              <a:rPr lang="en-US" sz="4800" b="1" u="sng">
                <a:solidFill>
                  <a:schemeClr val="accent6"/>
                </a:solidFill>
              </a:rPr>
              <a:t>21</a:t>
            </a:r>
            <a:r>
              <a:rPr lang="en-US" sz="4800" b="1" u="sng" baseline="30000">
                <a:solidFill>
                  <a:schemeClr val="accent6"/>
                </a:solidFill>
              </a:rPr>
              <a:t>st</a:t>
            </a:r>
            <a:r>
              <a:rPr lang="en-US" sz="4800" b="1" u="sng">
                <a:solidFill>
                  <a:schemeClr val="accent6"/>
                </a:solidFill>
              </a:rPr>
              <a:t> </a:t>
            </a:r>
            <a:r>
              <a:rPr lang="en-IN" sz="4800" b="1" u="sng">
                <a:solidFill>
                  <a:schemeClr val="accent6"/>
                </a:solidFill>
              </a:rPr>
              <a:t>शताब्दी की स्किल्स</a:t>
            </a:r>
            <a:endParaRPr lang="en-US" sz="4800" b="1" u="sng">
              <a:solidFill>
                <a:schemeClr val="accent6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CEFBF3-8E3B-0348-9032-9EA8C75A8B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9456" y="1504891"/>
            <a:ext cx="7467369" cy="3649133"/>
          </a:xfrm>
        </p:spPr>
        <p:txBody>
          <a:bodyPr>
            <a:noAutofit/>
          </a:bodyPr>
          <a:lstStyle/>
          <a:p>
            <a:r>
              <a:rPr lang="en-IN" sz="3600" b="1" dirty="0"/>
              <a:t>Critical thinking</a:t>
            </a:r>
          </a:p>
          <a:p>
            <a:r>
              <a:rPr lang="en-IN" sz="3600" b="1" dirty="0"/>
              <a:t>Problem solving</a:t>
            </a:r>
          </a:p>
          <a:p>
            <a:r>
              <a:rPr lang="en-IN" sz="3600" b="1" dirty="0"/>
              <a:t>Creativity</a:t>
            </a:r>
          </a:p>
          <a:p>
            <a:r>
              <a:rPr lang="en-IN" sz="3600" b="1" dirty="0"/>
              <a:t>Innovation</a:t>
            </a:r>
          </a:p>
          <a:p>
            <a:r>
              <a:rPr lang="en-IN" sz="3600" b="1" dirty="0"/>
              <a:t>Collaboration</a:t>
            </a:r>
          </a:p>
          <a:p>
            <a:r>
              <a:rPr lang="en-IN" sz="3600" b="1" dirty="0"/>
              <a:t>Communication</a:t>
            </a:r>
          </a:p>
          <a:p>
            <a:r>
              <a:rPr lang="en-IN" sz="3600" b="1" dirty="0"/>
              <a:t>Media &amp; technology skill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44964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192B3-CE98-FE45-96F4-B6EAD3F8E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9118" y="542380"/>
            <a:ext cx="10352882" cy="1302166"/>
          </a:xfrm>
        </p:spPr>
        <p:txBody>
          <a:bodyPr>
            <a:normAutofit/>
          </a:bodyPr>
          <a:lstStyle/>
          <a:p>
            <a:r>
              <a:rPr lang="en-IN" sz="4800" b="1" u="sng" dirty="0" err="1">
                <a:solidFill>
                  <a:schemeClr val="accent6"/>
                </a:solidFill>
              </a:rPr>
              <a:t>प्रोजेक्ट</a:t>
            </a:r>
            <a:r>
              <a:rPr lang="en-IN" sz="4800" b="1" u="sng" dirty="0">
                <a:solidFill>
                  <a:schemeClr val="accent6"/>
                </a:solidFill>
              </a:rPr>
              <a:t> </a:t>
            </a:r>
            <a:r>
              <a:rPr lang="en-IN" sz="4800" b="1" u="sng" dirty="0" err="1">
                <a:solidFill>
                  <a:schemeClr val="accent6"/>
                </a:solidFill>
              </a:rPr>
              <a:t>के</a:t>
            </a:r>
            <a:r>
              <a:rPr lang="en-IN" sz="4800" b="1" u="sng" dirty="0">
                <a:solidFill>
                  <a:schemeClr val="accent6"/>
                </a:solidFill>
              </a:rPr>
              <a:t> </a:t>
            </a:r>
            <a:r>
              <a:rPr lang="en-IN" sz="4800" b="1" u="sng" dirty="0" err="1">
                <a:solidFill>
                  <a:schemeClr val="accent6"/>
                </a:solidFill>
              </a:rPr>
              <a:t>प्रकार</a:t>
            </a:r>
            <a:endParaRPr lang="en-US" sz="4800" b="1" u="sng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27B799-5B30-A442-8A0F-406384DE7C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39118" y="1498413"/>
            <a:ext cx="7431464" cy="53595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3600" dirty="0"/>
              <a:t>● </a:t>
            </a:r>
            <a:r>
              <a:rPr lang="en-US" sz="3600" b="1" dirty="0" err="1"/>
              <a:t>भागीदारी</a:t>
            </a:r>
            <a:r>
              <a:rPr lang="en-US" sz="3600" b="1" dirty="0"/>
              <a:t> </a:t>
            </a:r>
            <a:r>
              <a:rPr lang="en-US" sz="3600" b="1" dirty="0" err="1"/>
              <a:t>के</a:t>
            </a:r>
            <a:r>
              <a:rPr lang="en-US" sz="3600" b="1" dirty="0"/>
              <a:t> </a:t>
            </a:r>
            <a:r>
              <a:rPr lang="en-IN" sz="3600" b="1" dirty="0" err="1"/>
              <a:t>आधार</a:t>
            </a:r>
            <a:r>
              <a:rPr lang="en-IN" sz="3600" b="1" dirty="0"/>
              <a:t> </a:t>
            </a:r>
            <a:r>
              <a:rPr lang="en-IN" sz="3600" b="1" dirty="0" err="1"/>
              <a:t>पर</a:t>
            </a:r>
            <a:endParaRPr lang="en-IN" sz="3600" b="1" dirty="0"/>
          </a:p>
          <a:p>
            <a:r>
              <a:rPr lang="en-IN" sz="3200" i="1" dirty="0" err="1"/>
              <a:t>वैयक्तिक</a:t>
            </a:r>
            <a:r>
              <a:rPr lang="en-IN" sz="3200" i="1" dirty="0"/>
              <a:t> </a:t>
            </a:r>
            <a:r>
              <a:rPr lang="en-US" sz="3200" i="1" dirty="0" err="1"/>
              <a:t>प्रोजेक्ट</a:t>
            </a:r>
            <a:endParaRPr lang="en-IN" sz="3200" i="1" dirty="0"/>
          </a:p>
          <a:p>
            <a:r>
              <a:rPr lang="en-US" sz="3200" i="1" dirty="0" err="1"/>
              <a:t>ग्रुप</a:t>
            </a:r>
            <a:r>
              <a:rPr lang="en-US" sz="3200" i="1" dirty="0"/>
              <a:t> </a:t>
            </a:r>
            <a:r>
              <a:rPr lang="en-US" sz="3200" i="1" dirty="0" err="1"/>
              <a:t>प्रोजेक्ट</a:t>
            </a:r>
            <a:r>
              <a:rPr lang="en-US" sz="3200" i="1" dirty="0"/>
              <a:t> </a:t>
            </a:r>
            <a:endParaRPr lang="en-IN" sz="3200" i="1" dirty="0"/>
          </a:p>
          <a:p>
            <a:pPr marL="0" indent="0">
              <a:buNone/>
            </a:pPr>
            <a:r>
              <a:rPr lang="en-IN" sz="3600" dirty="0" smtClean="0"/>
              <a:t>● </a:t>
            </a:r>
            <a:r>
              <a:rPr lang="en-US" sz="3600" b="1" dirty="0" err="1"/>
              <a:t>परिणाम</a:t>
            </a:r>
            <a:r>
              <a:rPr lang="en-US" sz="3600" b="1" dirty="0"/>
              <a:t> </a:t>
            </a:r>
            <a:r>
              <a:rPr lang="en-US" sz="3600" b="1" dirty="0" err="1"/>
              <a:t>के</a:t>
            </a:r>
            <a:r>
              <a:rPr lang="en-US" sz="3600" b="1" dirty="0"/>
              <a:t> </a:t>
            </a:r>
            <a:r>
              <a:rPr lang="en-US" sz="3600" b="1" dirty="0" err="1"/>
              <a:t>आधार</a:t>
            </a:r>
            <a:r>
              <a:rPr lang="en-US" sz="3600" b="1" dirty="0"/>
              <a:t> </a:t>
            </a:r>
            <a:r>
              <a:rPr lang="en-US" sz="3600" b="1" dirty="0" err="1"/>
              <a:t>पर</a:t>
            </a:r>
            <a:r>
              <a:rPr lang="en-US" sz="3600" b="1" dirty="0"/>
              <a:t> </a:t>
            </a:r>
            <a:endParaRPr lang="en-IN" sz="3600" b="1" dirty="0"/>
          </a:p>
          <a:p>
            <a:pPr marL="0" indent="0">
              <a:buNone/>
            </a:pPr>
            <a:r>
              <a:rPr lang="en-IN" sz="3200" dirty="0"/>
              <a:t>•</a:t>
            </a:r>
            <a:r>
              <a:rPr lang="en-IN" sz="3200" i="1" dirty="0" err="1"/>
              <a:t>निबंधात्मक</a:t>
            </a:r>
            <a:r>
              <a:rPr lang="en-IN" sz="3200" i="1" dirty="0"/>
              <a:t>/</a:t>
            </a:r>
            <a:r>
              <a:rPr lang="en-IN" sz="3200" i="1" dirty="0" err="1"/>
              <a:t>स्टडी</a:t>
            </a:r>
            <a:r>
              <a:rPr lang="en-IN" sz="3200" i="1" dirty="0"/>
              <a:t> </a:t>
            </a:r>
            <a:r>
              <a:rPr lang="en-IN" sz="3200" i="1" dirty="0" err="1"/>
              <a:t>रिपोर्ट</a:t>
            </a:r>
            <a:endParaRPr lang="en-IN" sz="3200" i="1" dirty="0"/>
          </a:p>
          <a:p>
            <a:pPr marL="0" indent="0">
              <a:buNone/>
            </a:pPr>
            <a:r>
              <a:rPr lang="en-IN" sz="3200" i="1" dirty="0"/>
              <a:t>•</a:t>
            </a:r>
            <a:r>
              <a:rPr lang="en-IN" sz="3200" i="1" dirty="0" err="1"/>
              <a:t>मल्टीमीडिया</a:t>
            </a:r>
            <a:r>
              <a:rPr lang="en-IN" sz="3200" i="1" dirty="0"/>
              <a:t> </a:t>
            </a:r>
            <a:r>
              <a:rPr lang="en-IN" sz="3200" i="1" dirty="0" err="1"/>
              <a:t>ऑडियो</a:t>
            </a:r>
            <a:r>
              <a:rPr lang="en-IN" sz="3200" i="1" dirty="0"/>
              <a:t>/</a:t>
            </a:r>
            <a:r>
              <a:rPr lang="en-IN" sz="3200" i="1" dirty="0" err="1"/>
              <a:t>वीडियो</a:t>
            </a:r>
            <a:endParaRPr lang="en-IN" sz="3200" i="1" dirty="0"/>
          </a:p>
          <a:p>
            <a:pPr marL="0" indent="0">
              <a:buNone/>
            </a:pPr>
            <a:r>
              <a:rPr lang="en-IN" sz="3200" i="1" dirty="0"/>
              <a:t>•</a:t>
            </a:r>
            <a:r>
              <a:rPr lang="en-IN" sz="3200" i="1" dirty="0" err="1"/>
              <a:t>पोस्टर्स</a:t>
            </a:r>
            <a:r>
              <a:rPr lang="en-IN" sz="3200" i="1" dirty="0"/>
              <a:t>, </a:t>
            </a:r>
            <a:r>
              <a:rPr lang="en-IN" sz="3200" i="1" dirty="0" err="1"/>
              <a:t>पैम्फलेट्स</a:t>
            </a:r>
            <a:r>
              <a:rPr lang="en-IN" sz="3200" i="1" dirty="0"/>
              <a:t> </a:t>
            </a:r>
            <a:r>
              <a:rPr lang="en-IN" sz="3200" i="1" dirty="0" err="1"/>
              <a:t>चार्ट</a:t>
            </a:r>
            <a:r>
              <a:rPr lang="en-IN" sz="3200" i="1" dirty="0"/>
              <a:t> </a:t>
            </a:r>
            <a:r>
              <a:rPr lang="en-IN" sz="3200" i="1" dirty="0" err="1"/>
              <a:t>आदि</a:t>
            </a:r>
            <a:r>
              <a:rPr lang="en-IN" sz="3200" i="1" dirty="0"/>
              <a:t> </a:t>
            </a:r>
            <a:r>
              <a:rPr lang="en-IN" sz="3200" i="1" dirty="0" err="1"/>
              <a:t>के</a:t>
            </a:r>
            <a:r>
              <a:rPr lang="en-IN" sz="3200" i="1" dirty="0"/>
              <a:t> </a:t>
            </a:r>
            <a:r>
              <a:rPr lang="en-IN" sz="3200" i="1" dirty="0" err="1"/>
              <a:t>माध्यम</a:t>
            </a:r>
            <a:r>
              <a:rPr lang="en-IN" sz="3200" i="1" dirty="0"/>
              <a:t> </a:t>
            </a:r>
            <a:r>
              <a:rPr lang="en-IN" sz="3200" i="1" dirty="0" err="1"/>
              <a:t>से</a:t>
            </a:r>
            <a:endParaRPr lang="en-IN" sz="3200" i="1" dirty="0"/>
          </a:p>
          <a:p>
            <a:pPr marL="0" indent="0">
              <a:buNone/>
            </a:pPr>
            <a:r>
              <a:rPr lang="en-IN" sz="3200" i="1" dirty="0"/>
              <a:t>•</a:t>
            </a:r>
            <a:r>
              <a:rPr lang="en-IN" sz="3200" i="1" dirty="0" err="1"/>
              <a:t>विद्यार्थियों</a:t>
            </a:r>
            <a:r>
              <a:rPr lang="en-IN" sz="3200" i="1" dirty="0"/>
              <a:t> </a:t>
            </a:r>
            <a:r>
              <a:rPr lang="en-IN" sz="3200" i="1" dirty="0" err="1"/>
              <a:t>द्वारा</a:t>
            </a:r>
            <a:r>
              <a:rPr lang="en-IN" sz="3200" i="1" dirty="0"/>
              <a:t> </a:t>
            </a:r>
            <a:r>
              <a:rPr lang="en-IN" sz="3200" i="1" dirty="0" err="1"/>
              <a:t>अभिनय</a:t>
            </a:r>
            <a:r>
              <a:rPr lang="en-IN" sz="3200" i="1" dirty="0"/>
              <a:t> </a:t>
            </a:r>
            <a:r>
              <a:rPr lang="en-IN" sz="3200" i="1" dirty="0" err="1"/>
              <a:t>करने</a:t>
            </a:r>
            <a:r>
              <a:rPr lang="en-IN" sz="3200" i="1" dirty="0"/>
              <a:t> </a:t>
            </a:r>
            <a:r>
              <a:rPr lang="en-IN" sz="3200" i="1" dirty="0" err="1"/>
              <a:t>पर</a:t>
            </a:r>
            <a:endParaRPr lang="en-IN" sz="3200" i="1" dirty="0"/>
          </a:p>
        </p:txBody>
      </p:sp>
    </p:spTree>
    <p:extLst>
      <p:ext uri="{BB962C8B-B14F-4D97-AF65-F5344CB8AC3E}">
        <p14:creationId xmlns:p14="http://schemas.microsoft.com/office/powerpoint/2010/main" val="3869032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253DCA-16E2-314A-9264-9E3C8E72A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8198" y="527947"/>
            <a:ext cx="10131425" cy="1456267"/>
          </a:xfrm>
        </p:spPr>
        <p:txBody>
          <a:bodyPr>
            <a:normAutofit/>
          </a:bodyPr>
          <a:lstStyle/>
          <a:p>
            <a:r>
              <a:rPr lang="en-US" sz="4800" b="1" u="sng" dirty="0" err="1">
                <a:solidFill>
                  <a:schemeClr val="accent6"/>
                </a:solidFill>
              </a:rPr>
              <a:t>सीखने</a:t>
            </a:r>
            <a:r>
              <a:rPr lang="en-US" sz="4800" b="1" u="sng" dirty="0">
                <a:solidFill>
                  <a:schemeClr val="accent6"/>
                </a:solidFill>
              </a:rPr>
              <a:t> </a:t>
            </a:r>
            <a:r>
              <a:rPr lang="en-US" sz="4800" b="1" u="sng" dirty="0" err="1">
                <a:solidFill>
                  <a:schemeClr val="accent6"/>
                </a:solidFill>
              </a:rPr>
              <a:t>के</a:t>
            </a:r>
            <a:r>
              <a:rPr lang="en-US" sz="4800" b="1" u="sng" dirty="0">
                <a:solidFill>
                  <a:schemeClr val="accent6"/>
                </a:solidFill>
              </a:rPr>
              <a:t> </a:t>
            </a:r>
            <a:r>
              <a:rPr lang="en-US" sz="4800" b="1" u="sng" dirty="0" err="1">
                <a:solidFill>
                  <a:schemeClr val="accent6"/>
                </a:solidFill>
              </a:rPr>
              <a:t>प्रतिफल</a:t>
            </a:r>
            <a:r>
              <a:rPr lang="en-IN" sz="4800" b="1" u="sng" dirty="0">
                <a:solidFill>
                  <a:schemeClr val="accent6"/>
                </a:solidFill>
              </a:rPr>
              <a:t>(</a:t>
            </a:r>
            <a:r>
              <a:rPr lang="en-IN" sz="4800" b="1" u="sng" dirty="0" err="1">
                <a:solidFill>
                  <a:schemeClr val="accent6"/>
                </a:solidFill>
              </a:rPr>
              <a:t>अर्थशास्त्र</a:t>
            </a:r>
            <a:r>
              <a:rPr lang="en-IN" sz="4800" b="1" u="sng" dirty="0">
                <a:solidFill>
                  <a:schemeClr val="accent6"/>
                </a:solidFill>
              </a:rPr>
              <a:t> </a:t>
            </a:r>
            <a:r>
              <a:rPr lang="en-IN" sz="4800" b="1" u="sng" dirty="0" err="1">
                <a:solidFill>
                  <a:schemeClr val="accent6"/>
                </a:solidFill>
              </a:rPr>
              <a:t>के</a:t>
            </a:r>
            <a:r>
              <a:rPr lang="en-IN" sz="4800" b="1" u="sng" dirty="0">
                <a:solidFill>
                  <a:schemeClr val="accent6"/>
                </a:solidFill>
              </a:rPr>
              <a:t> </a:t>
            </a:r>
            <a:r>
              <a:rPr lang="en-IN" sz="4800" b="1" u="sng" dirty="0" err="1">
                <a:solidFill>
                  <a:schemeClr val="accent6"/>
                </a:solidFill>
              </a:rPr>
              <a:t>संदर्भ</a:t>
            </a:r>
            <a:r>
              <a:rPr lang="en-IN" sz="4800" b="1" u="sng" dirty="0">
                <a:solidFill>
                  <a:schemeClr val="accent6"/>
                </a:solidFill>
              </a:rPr>
              <a:t> </a:t>
            </a:r>
            <a:r>
              <a:rPr lang="en-IN" sz="4800" b="1" u="sng" dirty="0" err="1">
                <a:solidFill>
                  <a:schemeClr val="accent6"/>
                </a:solidFill>
              </a:rPr>
              <a:t>में</a:t>
            </a:r>
            <a:r>
              <a:rPr lang="en-IN" sz="4800" b="1" u="sng" dirty="0">
                <a:solidFill>
                  <a:schemeClr val="accent6"/>
                </a:solidFill>
              </a:rPr>
              <a:t>)</a:t>
            </a:r>
            <a:endParaRPr lang="en-US" sz="4800" b="1" u="sng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FB8800-82C3-C74B-8D57-CD645A22B8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7475" y="1412388"/>
            <a:ext cx="9209087" cy="5834063"/>
          </a:xfrm>
        </p:spPr>
        <p:txBody>
          <a:bodyPr>
            <a:noAutofit/>
          </a:bodyPr>
          <a:lstStyle/>
          <a:p>
            <a:r>
              <a:rPr lang="en-US" sz="3600" dirty="0" err="1"/>
              <a:t>आधारभूत</a:t>
            </a:r>
            <a:r>
              <a:rPr lang="en-US" sz="3600" dirty="0"/>
              <a:t> </a:t>
            </a:r>
            <a:r>
              <a:rPr lang="en-US" sz="3600" dirty="0" err="1"/>
              <a:t>आर्थिक</a:t>
            </a:r>
            <a:r>
              <a:rPr lang="en-US" sz="3600" dirty="0"/>
              <a:t> </a:t>
            </a:r>
            <a:r>
              <a:rPr lang="en-US" sz="3600" dirty="0" err="1"/>
              <a:t>शब्दों</a:t>
            </a:r>
            <a:r>
              <a:rPr lang="en-US" sz="3600" dirty="0"/>
              <a:t> </a:t>
            </a:r>
            <a:r>
              <a:rPr lang="en-US" sz="3600" dirty="0" err="1"/>
              <a:t>एवं</a:t>
            </a:r>
            <a:r>
              <a:rPr lang="en-US" sz="3600" dirty="0"/>
              <a:t> </a:t>
            </a:r>
            <a:r>
              <a:rPr lang="en-US" sz="3600" dirty="0" err="1"/>
              <a:t>अवधारणाओं</a:t>
            </a:r>
            <a:r>
              <a:rPr lang="en-US" sz="3600" dirty="0"/>
              <a:t> </a:t>
            </a:r>
            <a:r>
              <a:rPr lang="en-US" sz="3600" dirty="0" err="1"/>
              <a:t>की</a:t>
            </a:r>
            <a:r>
              <a:rPr lang="en-US" sz="3600" dirty="0"/>
              <a:t> </a:t>
            </a:r>
            <a:r>
              <a:rPr lang="en-US" sz="3600" dirty="0" err="1"/>
              <a:t>समझ</a:t>
            </a:r>
            <a:r>
              <a:rPr lang="en-US" sz="3600" dirty="0"/>
              <a:t> </a:t>
            </a:r>
            <a:r>
              <a:rPr lang="en-US" sz="3600" dirty="0" err="1"/>
              <a:t>विकसित</a:t>
            </a:r>
            <a:r>
              <a:rPr lang="en-US" sz="3600" dirty="0"/>
              <a:t> </a:t>
            </a:r>
            <a:r>
              <a:rPr lang="en-US" sz="3600" dirty="0" err="1"/>
              <a:t>करना</a:t>
            </a:r>
            <a:endParaRPr lang="en-IN" sz="3600" dirty="0"/>
          </a:p>
          <a:p>
            <a:r>
              <a:rPr lang="en-US" sz="3600" dirty="0" err="1"/>
              <a:t>आर्थिक</a:t>
            </a:r>
            <a:r>
              <a:rPr lang="en-US" sz="3600" dirty="0"/>
              <a:t> </a:t>
            </a:r>
            <a:r>
              <a:rPr lang="en-US" sz="3600" dirty="0" err="1"/>
              <a:t>मुद्दों</a:t>
            </a:r>
            <a:r>
              <a:rPr lang="en-IN" sz="3600" dirty="0"/>
              <a:t>,</a:t>
            </a:r>
            <a:r>
              <a:rPr lang="en-US" sz="3600" dirty="0"/>
              <a:t> </a:t>
            </a:r>
            <a:r>
              <a:rPr lang="en-US" sz="3600" dirty="0" err="1"/>
              <a:t>समस्याओं</a:t>
            </a:r>
            <a:r>
              <a:rPr lang="en-IN" sz="3600" dirty="0"/>
              <a:t> </a:t>
            </a:r>
            <a:r>
              <a:rPr lang="en-IN" sz="3600" dirty="0" err="1"/>
              <a:t>औऱ</a:t>
            </a:r>
            <a:r>
              <a:rPr lang="en-US" sz="3600" dirty="0"/>
              <a:t> </a:t>
            </a:r>
            <a:r>
              <a:rPr lang="en-US" sz="3600" dirty="0" err="1"/>
              <a:t>चुनौतियों</a:t>
            </a:r>
            <a:r>
              <a:rPr lang="en-US" sz="3600" dirty="0"/>
              <a:t> </a:t>
            </a:r>
            <a:r>
              <a:rPr lang="en-US" sz="3600" dirty="0" err="1"/>
              <a:t>की</a:t>
            </a:r>
            <a:r>
              <a:rPr lang="en-US" sz="3600" dirty="0"/>
              <a:t> </a:t>
            </a:r>
            <a:r>
              <a:rPr lang="en-US" sz="3600" dirty="0" err="1"/>
              <a:t>समझ</a:t>
            </a:r>
            <a:r>
              <a:rPr lang="en-US" sz="3600" dirty="0"/>
              <a:t> </a:t>
            </a:r>
            <a:r>
              <a:rPr lang="en-US" sz="3600" dirty="0" err="1"/>
              <a:t>विकसित</a:t>
            </a:r>
            <a:r>
              <a:rPr lang="en-US" sz="3600" dirty="0"/>
              <a:t> </a:t>
            </a:r>
            <a:r>
              <a:rPr lang="en-US" sz="3600" dirty="0" err="1"/>
              <a:t>करना</a:t>
            </a:r>
            <a:r>
              <a:rPr lang="en-US" sz="3600" dirty="0"/>
              <a:t> </a:t>
            </a:r>
            <a:endParaRPr lang="en-IN" sz="3600" dirty="0"/>
          </a:p>
          <a:p>
            <a:r>
              <a:rPr lang="en-US" sz="3600" dirty="0" err="1"/>
              <a:t>आर्थिक</a:t>
            </a:r>
            <a:r>
              <a:rPr lang="en-US" sz="3600" dirty="0"/>
              <a:t> </a:t>
            </a:r>
            <a:r>
              <a:rPr lang="en-US" sz="3600" dirty="0" err="1"/>
              <a:t>सिद्धांतों</a:t>
            </a:r>
            <a:r>
              <a:rPr lang="en-US" sz="3600" dirty="0"/>
              <a:t> </a:t>
            </a:r>
            <a:r>
              <a:rPr lang="en-US" sz="3600" dirty="0" err="1"/>
              <a:t>एवं</a:t>
            </a:r>
            <a:r>
              <a:rPr lang="en-US" sz="3600" dirty="0"/>
              <a:t> </a:t>
            </a:r>
            <a:r>
              <a:rPr lang="en-US" sz="3600" dirty="0" err="1"/>
              <a:t>अवधारणाओं</a:t>
            </a:r>
            <a:r>
              <a:rPr lang="en-US" sz="3600" dirty="0"/>
              <a:t> </a:t>
            </a:r>
            <a:r>
              <a:rPr lang="en-IN" sz="3600" dirty="0" err="1"/>
              <a:t>का</a:t>
            </a:r>
            <a:r>
              <a:rPr lang="en-US" sz="3600" dirty="0"/>
              <a:t> </a:t>
            </a:r>
            <a:r>
              <a:rPr lang="en-US" sz="3600" dirty="0" err="1"/>
              <a:t>असल</a:t>
            </a:r>
            <a:r>
              <a:rPr lang="en-US" sz="3600" dirty="0"/>
              <a:t> </a:t>
            </a:r>
            <a:r>
              <a:rPr lang="en-US" sz="3600" dirty="0" err="1"/>
              <a:t>जीवन</a:t>
            </a:r>
            <a:r>
              <a:rPr lang="en-US" sz="3600" dirty="0"/>
              <a:t> </a:t>
            </a:r>
            <a:r>
              <a:rPr lang="en-US" sz="3600" dirty="0" err="1"/>
              <a:t>में</a:t>
            </a:r>
            <a:r>
              <a:rPr lang="en-US" sz="3600" dirty="0"/>
              <a:t> </a:t>
            </a:r>
            <a:r>
              <a:rPr lang="en-IN" sz="3600" dirty="0" err="1"/>
              <a:t>क्रियान्वयन</a:t>
            </a:r>
            <a:r>
              <a:rPr lang="en-IN" sz="3600" dirty="0"/>
              <a:t> </a:t>
            </a:r>
            <a:r>
              <a:rPr lang="en-US" sz="3600" dirty="0" err="1"/>
              <a:t>करना</a:t>
            </a:r>
            <a:r>
              <a:rPr lang="en-US" sz="3600" dirty="0"/>
              <a:t> </a:t>
            </a:r>
            <a:endParaRPr lang="en-IN" sz="3600" dirty="0"/>
          </a:p>
          <a:p>
            <a:r>
              <a:rPr lang="en-US" sz="3600" dirty="0" err="1"/>
              <a:t>आर्थिक</a:t>
            </a:r>
            <a:r>
              <a:rPr lang="en-US" sz="3600" dirty="0"/>
              <a:t> </a:t>
            </a:r>
            <a:r>
              <a:rPr lang="en-US" sz="3600" dirty="0" err="1"/>
              <a:t>नीतियों</a:t>
            </a:r>
            <a:r>
              <a:rPr lang="en-IN" sz="3600" dirty="0"/>
              <a:t>/</a:t>
            </a:r>
            <a:r>
              <a:rPr lang="en-US" sz="3600" dirty="0" err="1"/>
              <a:t>घटनाओं</a:t>
            </a:r>
            <a:r>
              <a:rPr lang="en-US" sz="3600" dirty="0"/>
              <a:t> </a:t>
            </a:r>
            <a:r>
              <a:rPr lang="en-US" sz="3600" dirty="0" err="1"/>
              <a:t>का</a:t>
            </a:r>
            <a:r>
              <a:rPr lang="en-US" sz="3600" dirty="0"/>
              <a:t> </a:t>
            </a:r>
            <a:r>
              <a:rPr lang="en-US" sz="3600" dirty="0" err="1"/>
              <a:t>मूल्यांकन</a:t>
            </a:r>
            <a:r>
              <a:rPr lang="en-US" sz="3600" dirty="0"/>
              <a:t> </a:t>
            </a:r>
            <a:r>
              <a:rPr lang="en-US" sz="3600" dirty="0" err="1"/>
              <a:t>कर</a:t>
            </a:r>
            <a:r>
              <a:rPr lang="en-US" sz="3600" dirty="0"/>
              <a:t> </a:t>
            </a:r>
            <a:r>
              <a:rPr lang="en-US" sz="3600" dirty="0" err="1"/>
              <a:t>एक</a:t>
            </a:r>
            <a:r>
              <a:rPr lang="en-US" sz="3600" dirty="0"/>
              <a:t> </a:t>
            </a:r>
            <a:r>
              <a:rPr lang="en-IN" sz="3600" dirty="0" err="1"/>
              <a:t>बोधपूर्ण</a:t>
            </a:r>
            <a:r>
              <a:rPr lang="en-US" sz="3600" dirty="0"/>
              <a:t> </a:t>
            </a:r>
            <a:r>
              <a:rPr lang="en-US" sz="3600" dirty="0" err="1"/>
              <a:t>निर्णय</a:t>
            </a:r>
            <a:r>
              <a:rPr lang="en-IN" sz="3600" dirty="0"/>
              <a:t>(Informed decision)</a:t>
            </a:r>
            <a:r>
              <a:rPr lang="en-US" sz="3600" dirty="0" err="1"/>
              <a:t>लेना</a:t>
            </a:r>
            <a:r>
              <a:rPr lang="en-IN" sz="3600" dirty="0"/>
              <a:t>।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752291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C5045-7843-4A4A-9996-635D4855E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3800" y="558365"/>
            <a:ext cx="10131425" cy="1456267"/>
          </a:xfrm>
        </p:spPr>
        <p:txBody>
          <a:bodyPr>
            <a:normAutofit/>
          </a:bodyPr>
          <a:lstStyle/>
          <a:p>
            <a:r>
              <a:rPr lang="en-IN" sz="4800" dirty="0" err="1">
                <a:solidFill>
                  <a:srgbClr val="FF0000"/>
                </a:solidFill>
              </a:rPr>
              <a:t>प्रोजेक्ट</a:t>
            </a:r>
            <a:r>
              <a:rPr lang="en-IN" sz="4800" dirty="0">
                <a:solidFill>
                  <a:srgbClr val="FF0000"/>
                </a:solidFill>
              </a:rPr>
              <a:t> </a:t>
            </a:r>
            <a:r>
              <a:rPr lang="en-IN" sz="4800" dirty="0" err="1">
                <a:solidFill>
                  <a:srgbClr val="FF0000"/>
                </a:solidFill>
              </a:rPr>
              <a:t>के</a:t>
            </a:r>
            <a:r>
              <a:rPr lang="en-IN" sz="4800" dirty="0">
                <a:solidFill>
                  <a:srgbClr val="FF0000"/>
                </a:solidFill>
              </a:rPr>
              <a:t> </a:t>
            </a:r>
            <a:r>
              <a:rPr lang="en-IN" sz="4800" dirty="0" err="1">
                <a:solidFill>
                  <a:srgbClr val="FF0000"/>
                </a:solidFill>
              </a:rPr>
              <a:t>प्रमुख</a:t>
            </a:r>
            <a:r>
              <a:rPr lang="en-IN" sz="4800" dirty="0">
                <a:solidFill>
                  <a:srgbClr val="FF0000"/>
                </a:solidFill>
              </a:rPr>
              <a:t> </a:t>
            </a:r>
            <a:r>
              <a:rPr lang="en-IN" sz="4800" dirty="0" err="1">
                <a:solidFill>
                  <a:srgbClr val="FF0000"/>
                </a:solidFill>
              </a:rPr>
              <a:t>चरण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B79ECE-00AD-F046-9598-C05631DBEF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3832" y="1393033"/>
            <a:ext cx="10353368" cy="4784086"/>
          </a:xfrm>
        </p:spPr>
        <p:txBody>
          <a:bodyPr>
            <a:no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IN" sz="3600" dirty="0"/>
              <a:t>●Identification of area /</a:t>
            </a:r>
            <a:r>
              <a:rPr lang="en-IN" sz="3600" dirty="0" err="1"/>
              <a:t>शीर्षक</a:t>
            </a:r>
            <a:r>
              <a:rPr lang="en-IN" sz="3600" dirty="0"/>
              <a:t> </a:t>
            </a:r>
            <a:r>
              <a:rPr lang="en-IN" sz="3600" dirty="0" err="1"/>
              <a:t>का</a:t>
            </a:r>
            <a:r>
              <a:rPr lang="en-IN" sz="3600" dirty="0"/>
              <a:t> </a:t>
            </a:r>
            <a:r>
              <a:rPr lang="en-IN" sz="3600" dirty="0" err="1"/>
              <a:t>चयन</a:t>
            </a:r>
            <a:endParaRPr lang="en-IN" sz="3600" dirty="0"/>
          </a:p>
          <a:p>
            <a:pPr marL="742950" indent="-742950">
              <a:buFont typeface="+mj-lt"/>
              <a:buAutoNum type="arabicPeriod"/>
            </a:pPr>
            <a:r>
              <a:rPr lang="en-IN" sz="3600" dirty="0"/>
              <a:t>•Brain storming</a:t>
            </a:r>
          </a:p>
          <a:p>
            <a:pPr marL="742950" indent="-742950">
              <a:buFont typeface="+mj-lt"/>
              <a:buAutoNum type="arabicPeriod"/>
            </a:pPr>
            <a:r>
              <a:rPr lang="en-IN" sz="3600" dirty="0"/>
              <a:t>•Manageable</a:t>
            </a:r>
          </a:p>
          <a:p>
            <a:pPr marL="742950" indent="-742950">
              <a:buFont typeface="+mj-lt"/>
              <a:buAutoNum type="arabicPeriod"/>
            </a:pPr>
            <a:r>
              <a:rPr lang="en-IN" sz="3600" dirty="0"/>
              <a:t>Its should not be too narrow and broad.</a:t>
            </a:r>
          </a:p>
          <a:p>
            <a:pPr marL="742950" indent="-742950">
              <a:buFont typeface="+mj-lt"/>
              <a:buAutoNum type="arabicPeriod"/>
            </a:pPr>
            <a:r>
              <a:rPr lang="en-IN" sz="3600" dirty="0"/>
              <a:t>By geographical area</a:t>
            </a:r>
          </a:p>
          <a:p>
            <a:pPr marL="742950" indent="-742950">
              <a:buFont typeface="+mj-lt"/>
              <a:buAutoNum type="arabicPeriod"/>
            </a:pPr>
            <a:r>
              <a:rPr lang="en-IN" sz="3600" dirty="0"/>
              <a:t>By time frame</a:t>
            </a:r>
          </a:p>
          <a:p>
            <a:pPr marL="742950" indent="-742950">
              <a:buFont typeface="+mj-lt"/>
              <a:buAutoNum type="arabicPeriod"/>
            </a:pPr>
            <a:r>
              <a:rPr lang="en-IN" sz="3600" dirty="0"/>
              <a:t>By population group.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64555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61528" y="2967335"/>
            <a:ext cx="24689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Thanks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01988987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</TotalTime>
  <Words>227</Words>
  <Application>Microsoft Office PowerPoint</Application>
  <PresentationFormat>Widescreen</PresentationFormat>
  <Paragraphs>37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Wisp</vt:lpstr>
      <vt:lpstr>अर्थशास्त्र  में  प्रोजेक्ट कार्य</vt:lpstr>
      <vt:lpstr>स्टूडेंट प्रोजेक्ट क्या होता है?</vt:lpstr>
      <vt:lpstr>प्रोजेक्ट का उद्देश्य क्या है?  </vt:lpstr>
      <vt:lpstr>21st शताब्दी की स्किल्स</vt:lpstr>
      <vt:lpstr>प्रोजेक्ट के प्रकार</vt:lpstr>
      <vt:lpstr>सीखने के प्रतिफल(अर्थशास्त्र के संदर्भ में)</vt:lpstr>
      <vt:lpstr>प्रोजेक्ट के प्रमुख चरण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स्टूडेंट प्रोजेक्ट क्या होता है?</dc:title>
  <dc:creator>nand kishor</dc:creator>
  <cp:lastModifiedBy>pradeep</cp:lastModifiedBy>
  <cp:revision>9</cp:revision>
  <dcterms:created xsi:type="dcterms:W3CDTF">2022-12-03T04:14:43Z</dcterms:created>
  <dcterms:modified xsi:type="dcterms:W3CDTF">2022-12-11T16:24:19Z</dcterms:modified>
</cp:coreProperties>
</file>