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70" d="100"/>
          <a:sy n="70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2A3DE-BE58-458B-AFCD-A31F5B0424E8}" type="datetimeFigureOut">
              <a:rPr lang="en-IN" smtClean="0"/>
              <a:t>11-12-2022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B283-435E-49B7-9205-FBC82552390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91288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2A3DE-BE58-458B-AFCD-A31F5B0424E8}" type="datetimeFigureOut">
              <a:rPr lang="en-IN" smtClean="0"/>
              <a:t>11-12-2022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B283-435E-49B7-9205-FBC82552390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71626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2A3DE-BE58-458B-AFCD-A31F5B0424E8}" type="datetimeFigureOut">
              <a:rPr lang="en-IN" smtClean="0"/>
              <a:t>11-12-2022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B283-435E-49B7-9205-FBC82552390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07402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2A3DE-BE58-458B-AFCD-A31F5B0424E8}" type="datetimeFigureOut">
              <a:rPr lang="en-IN" smtClean="0"/>
              <a:t>11-12-2022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B283-435E-49B7-9205-FBC825523907}" type="slidenum">
              <a:rPr lang="en-IN" smtClean="0"/>
              <a:t>‹#›</a:t>
            </a:fld>
            <a:endParaRPr lang="en-IN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792270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2A3DE-BE58-458B-AFCD-A31F5B0424E8}" type="datetimeFigureOut">
              <a:rPr lang="en-IN" smtClean="0"/>
              <a:t>11-12-2022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B283-435E-49B7-9205-FBC82552390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468270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2A3DE-BE58-458B-AFCD-A31F5B0424E8}" type="datetimeFigureOut">
              <a:rPr lang="en-IN" smtClean="0"/>
              <a:t>11-12-2022</a:t>
            </a:fld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B283-435E-49B7-9205-FBC82552390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35895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2A3DE-BE58-458B-AFCD-A31F5B0424E8}" type="datetimeFigureOut">
              <a:rPr lang="en-IN" smtClean="0"/>
              <a:t>11-12-2022</a:t>
            </a:fld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B283-435E-49B7-9205-FBC82552390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069115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2A3DE-BE58-458B-AFCD-A31F5B0424E8}" type="datetimeFigureOut">
              <a:rPr lang="en-IN" smtClean="0"/>
              <a:t>11-12-2022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B283-435E-49B7-9205-FBC82552390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472072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2A3DE-BE58-458B-AFCD-A31F5B0424E8}" type="datetimeFigureOut">
              <a:rPr lang="en-IN" smtClean="0"/>
              <a:t>11-12-2022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B283-435E-49B7-9205-FBC82552390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302383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2A3DE-BE58-458B-AFCD-A31F5B0424E8}" type="datetimeFigureOut">
              <a:rPr lang="en-IN" smtClean="0"/>
              <a:t>11-12-2022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B283-435E-49B7-9205-FBC82552390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74069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2A3DE-BE58-458B-AFCD-A31F5B0424E8}" type="datetimeFigureOut">
              <a:rPr lang="en-IN" smtClean="0"/>
              <a:t>11-12-2022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B283-435E-49B7-9205-FBC82552390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20891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2A3DE-BE58-458B-AFCD-A31F5B0424E8}" type="datetimeFigureOut">
              <a:rPr lang="en-IN" smtClean="0"/>
              <a:t>11-12-2022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B283-435E-49B7-9205-FBC82552390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020471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2A3DE-BE58-458B-AFCD-A31F5B0424E8}" type="datetimeFigureOut">
              <a:rPr lang="en-IN" smtClean="0"/>
              <a:t>11-12-2022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B283-435E-49B7-9205-FBC82552390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347635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2A3DE-BE58-458B-AFCD-A31F5B0424E8}" type="datetimeFigureOut">
              <a:rPr lang="en-IN" smtClean="0"/>
              <a:t>11-12-2022</a:t>
            </a:fld>
            <a:endParaRPr lang="en-IN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B283-435E-49B7-9205-FBC82552390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745846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2A3DE-BE58-458B-AFCD-A31F5B0424E8}" type="datetimeFigureOut">
              <a:rPr lang="en-IN" smtClean="0"/>
              <a:t>11-12-2022</a:t>
            </a:fld>
            <a:endParaRPr lang="en-IN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B283-435E-49B7-9205-FBC82552390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94588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2A3DE-BE58-458B-AFCD-A31F5B0424E8}" type="datetimeFigureOut">
              <a:rPr lang="en-IN" smtClean="0"/>
              <a:t>11-12-2022</a:t>
            </a:fld>
            <a:endParaRPr lang="en-IN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B283-435E-49B7-9205-FBC82552390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193858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2A3DE-BE58-458B-AFCD-A31F5B0424E8}" type="datetimeFigureOut">
              <a:rPr lang="en-IN" smtClean="0"/>
              <a:t>11-12-2022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B283-435E-49B7-9205-FBC82552390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8522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E42A3DE-BE58-458B-AFCD-A31F5B0424E8}" type="datetimeFigureOut">
              <a:rPr lang="en-IN" smtClean="0"/>
              <a:t>11-12-2022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AB283-435E-49B7-9205-FBC82552390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788265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  <p:sldLayoutId id="2147483807" r:id="rId12"/>
    <p:sldLayoutId id="2147483808" r:id="rId13"/>
    <p:sldLayoutId id="2147483809" r:id="rId14"/>
    <p:sldLayoutId id="2147483810" r:id="rId15"/>
    <p:sldLayoutId id="2147483811" r:id="rId16"/>
    <p:sldLayoutId id="2147483812" r:id="rId17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8379" y="2156347"/>
            <a:ext cx="7933543" cy="1542196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tx1"/>
                </a:solidFill>
                <a:latin typeface="Kruti Dev 010" pitchFamily="2" charset="0"/>
              </a:rPr>
              <a:t>vFkZ”kkL</a:t>
            </a:r>
            <a:r>
              <a:rPr lang="en-US" b="1" dirty="0" smtClean="0">
                <a:solidFill>
                  <a:schemeClr val="tx1"/>
                </a:solidFill>
                <a:latin typeface="Kruti Dev 010" pitchFamily="2" charset="0"/>
              </a:rPr>
              <a:t>= </a:t>
            </a:r>
            <a:r>
              <a:rPr lang="en-US" b="1" dirty="0" err="1" smtClean="0">
                <a:solidFill>
                  <a:schemeClr val="tx1"/>
                </a:solidFill>
                <a:latin typeface="Kruti Dev 010" pitchFamily="2" charset="0"/>
              </a:rPr>
              <a:t>esa</a:t>
            </a:r>
            <a:r>
              <a:rPr lang="en-US" b="1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Kruti Dev 010" pitchFamily="2" charset="0"/>
              </a:rPr>
              <a:t>izkstsDV</a:t>
            </a:r>
            <a:r>
              <a:rPr lang="en-US" b="1" dirty="0" smtClean="0">
                <a:solidFill>
                  <a:schemeClr val="tx1"/>
                </a:solidFill>
                <a:latin typeface="Kruti Dev 010" pitchFamily="2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Kruti Dev 010" pitchFamily="2" charset="0"/>
              </a:rPr>
              <a:t>dk;Z</a:t>
            </a:r>
            <a:endParaRPr lang="en-IN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5232" y="1228300"/>
            <a:ext cx="9198828" cy="413883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Kruti Dev 010" pitchFamily="2" charset="0"/>
              </a:rPr>
              <a:t>					</a:t>
            </a:r>
          </a:p>
          <a:p>
            <a:endParaRPr lang="en-US" sz="4000" b="1" dirty="0">
              <a:solidFill>
                <a:srgbClr val="7030A0"/>
              </a:solidFill>
              <a:latin typeface="Kruti Dev 010" pitchFamily="2" charset="0"/>
            </a:endParaRPr>
          </a:p>
          <a:p>
            <a:endParaRPr lang="en-US" sz="4000" b="1" dirty="0" smtClean="0">
              <a:solidFill>
                <a:srgbClr val="7030A0"/>
              </a:solidFill>
              <a:latin typeface="Kruti Dev 010" pitchFamily="2" charset="0"/>
            </a:endParaRPr>
          </a:p>
          <a:p>
            <a:endParaRPr lang="en-US" sz="4000" b="1" dirty="0">
              <a:solidFill>
                <a:srgbClr val="7030A0"/>
              </a:solidFill>
              <a:latin typeface="Kruti Dev 010" pitchFamily="2" charset="0"/>
            </a:endParaRPr>
          </a:p>
          <a:p>
            <a:endParaRPr lang="en-US" sz="4000" b="1" dirty="0" smtClean="0">
              <a:solidFill>
                <a:srgbClr val="7030A0"/>
              </a:solidFill>
              <a:latin typeface="Kruti Dev 010" pitchFamily="2" charset="0"/>
            </a:endParaRPr>
          </a:p>
          <a:p>
            <a:endParaRPr lang="en-US" sz="4000" b="1" dirty="0">
              <a:solidFill>
                <a:srgbClr val="7030A0"/>
              </a:solidFill>
              <a:latin typeface="Kruti Dev 010" pitchFamily="2" charset="0"/>
            </a:endParaRPr>
          </a:p>
          <a:p>
            <a:endParaRPr lang="en-US" sz="4000" b="1" dirty="0" smtClean="0">
              <a:solidFill>
                <a:srgbClr val="7030A0"/>
              </a:solidFill>
              <a:latin typeface="Kruti Dev 010" pitchFamily="2" charset="0"/>
            </a:endParaRPr>
          </a:p>
          <a:p>
            <a:endParaRPr lang="en-US" sz="4000" b="1" dirty="0">
              <a:solidFill>
                <a:srgbClr val="7030A0"/>
              </a:solidFill>
              <a:latin typeface="Kruti Dev 01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2113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rgbClr val="FFFF00"/>
                </a:solidFill>
                <a:latin typeface="Kruti Dev 010" pitchFamily="2" charset="0"/>
              </a:rPr>
              <a:t>1&amp; </a:t>
            </a:r>
            <a:r>
              <a:rPr lang="en-US" sz="4000" b="1" dirty="0" err="1">
                <a:solidFill>
                  <a:srgbClr val="FFFF00"/>
                </a:solidFill>
                <a:latin typeface="Kruti Dev 010" pitchFamily="2" charset="0"/>
              </a:rPr>
              <a:t>Nk</a:t>
            </a:r>
            <a:r>
              <a:rPr lang="en-US" sz="4000" b="1" dirty="0">
                <a:solidFill>
                  <a:srgbClr val="FFFF00"/>
                </a:solidFill>
                <a:latin typeface="Kruti Dev 010" pitchFamily="2" charset="0"/>
              </a:rPr>
              <a:t>=</a:t>
            </a:r>
            <a:r>
              <a:rPr lang="en-US" sz="4000" b="1" dirty="0" err="1">
                <a:solidFill>
                  <a:srgbClr val="FFFF00"/>
                </a:solidFill>
                <a:latin typeface="Kruti Dev 010" pitchFamily="2" charset="0"/>
              </a:rPr>
              <a:t>ksa</a:t>
            </a:r>
            <a:r>
              <a:rPr lang="en-US" sz="4000" b="1" dirty="0">
                <a:solidFill>
                  <a:srgbClr val="FFFF00"/>
                </a:solidFill>
                <a:latin typeface="Kruti Dev 010" pitchFamily="2" charset="0"/>
              </a:rPr>
              <a:t> ds </a:t>
            </a:r>
            <a:r>
              <a:rPr lang="en-US" sz="4000" b="1" dirty="0" err="1">
                <a:solidFill>
                  <a:srgbClr val="FFFF00"/>
                </a:solidFill>
                <a:latin typeface="Kruti Dev 010" pitchFamily="2" charset="0"/>
              </a:rPr>
              <a:t>fy</a:t>
            </a:r>
            <a:r>
              <a:rPr lang="en-US" sz="4000" b="1" dirty="0">
                <a:solidFill>
                  <a:srgbClr val="FFFF00"/>
                </a:solidFill>
                <a:latin typeface="Kruti Dev 010" pitchFamily="2" charset="0"/>
              </a:rPr>
              <a:t>, </a:t>
            </a:r>
            <a:r>
              <a:rPr lang="en-US" sz="4000" b="1" dirty="0" err="1">
                <a:solidFill>
                  <a:srgbClr val="FFFF00"/>
                </a:solidFill>
                <a:latin typeface="Kruti Dev 010" pitchFamily="2" charset="0"/>
              </a:rPr>
              <a:t>izkstsDV</a:t>
            </a:r>
            <a:r>
              <a:rPr lang="en-US" sz="4000" b="1" dirty="0">
                <a:solidFill>
                  <a:srgbClr val="FFFF00"/>
                </a:solidFill>
                <a:latin typeface="Kruti Dev 010" pitchFamily="2" charset="0"/>
              </a:rPr>
              <a:t> </a:t>
            </a:r>
            <a:r>
              <a:rPr lang="en-US" sz="4000" b="1" dirty="0" err="1">
                <a:solidFill>
                  <a:srgbClr val="FFFF00"/>
                </a:solidFill>
                <a:latin typeface="Kruti Dev 010" pitchFamily="2" charset="0"/>
              </a:rPr>
              <a:t>D;ksa</a:t>
            </a:r>
            <a:r>
              <a:rPr lang="en-US" sz="4000" b="1" dirty="0">
                <a:solidFill>
                  <a:srgbClr val="FFFF00"/>
                </a:solidFill>
                <a:latin typeface="Kruti Dev 010" pitchFamily="2" charset="0"/>
              </a:rPr>
              <a:t> </a:t>
            </a:r>
            <a:r>
              <a:rPr lang="en-US" sz="4000" b="1" dirty="0" err="1">
                <a:solidFill>
                  <a:srgbClr val="FFFF00"/>
                </a:solidFill>
                <a:latin typeface="Kruti Dev 010" pitchFamily="2" charset="0"/>
              </a:rPr>
              <a:t>vko</a:t>
            </a:r>
            <a:r>
              <a:rPr lang="en-US" sz="4000" b="1" dirty="0">
                <a:solidFill>
                  <a:srgbClr val="FFFF00"/>
                </a:solidFill>
                <a:latin typeface="Kruti Dev 010" pitchFamily="2" charset="0"/>
              </a:rPr>
              <a:t>”;d </a:t>
            </a:r>
            <a:r>
              <a:rPr lang="en-US" sz="4000" b="1" dirty="0" err="1">
                <a:solidFill>
                  <a:srgbClr val="FFFF00"/>
                </a:solidFill>
                <a:latin typeface="Kruti Dev 010" pitchFamily="2" charset="0"/>
              </a:rPr>
              <a:t>gksrk</a:t>
            </a:r>
            <a:r>
              <a:rPr lang="en-US" sz="4000" b="1" dirty="0">
                <a:solidFill>
                  <a:srgbClr val="FFFF00"/>
                </a:solidFill>
                <a:latin typeface="Kruti Dev 010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Kruti Dev 010" pitchFamily="2" charset="0"/>
              </a:rPr>
              <a:t>gS</a:t>
            </a:r>
            <a:r>
              <a:rPr lang="en-US" sz="4000" b="1" dirty="0">
                <a:solidFill>
                  <a:srgbClr val="FFFF00"/>
                </a:solidFill>
                <a:latin typeface="Kruti Dev 010" pitchFamily="2" charset="0"/>
              </a:rPr>
              <a:t>\</a:t>
            </a:r>
            <a:r>
              <a:rPr lang="en-IN" dirty="0">
                <a:solidFill>
                  <a:srgbClr val="FFFF00"/>
                </a:solidFill>
                <a:latin typeface="Kruti Dev 010" pitchFamily="2" charset="0"/>
              </a:rPr>
              <a:t/>
            </a:r>
            <a:br>
              <a:rPr lang="en-IN" dirty="0">
                <a:solidFill>
                  <a:srgbClr val="FFFF00"/>
                </a:solidFill>
                <a:latin typeface="Kruti Dev 010" pitchFamily="2" charset="0"/>
              </a:rPr>
            </a:br>
            <a:endParaRPr lang="en-IN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err="1" smtClean="0">
                <a:latin typeface="Kruti Dev 010" pitchFamily="2" charset="0"/>
              </a:rPr>
              <a:t>Nk</a:t>
            </a:r>
            <a:r>
              <a:rPr lang="en-US" sz="3200" dirty="0" smtClean="0">
                <a:latin typeface="Kruti Dev 010" pitchFamily="2" charset="0"/>
              </a:rPr>
              <a:t>=</a:t>
            </a:r>
            <a:r>
              <a:rPr lang="en-US" sz="3200" dirty="0" err="1" smtClean="0">
                <a:latin typeface="Kruti Dev 010" pitchFamily="2" charset="0"/>
              </a:rPr>
              <a:t>ksa</a:t>
            </a:r>
            <a:r>
              <a:rPr lang="en-US" sz="3200" dirty="0" smtClean="0">
                <a:latin typeface="Kruti Dev 010" pitchFamily="2" charset="0"/>
              </a:rPr>
              <a:t> </a:t>
            </a:r>
            <a:r>
              <a:rPr lang="en-US" sz="3200" dirty="0">
                <a:latin typeface="Kruti Dev 010" pitchFamily="2" charset="0"/>
              </a:rPr>
              <a:t>ds </a:t>
            </a:r>
            <a:r>
              <a:rPr lang="en-US" sz="3200" dirty="0" err="1">
                <a:latin typeface="Kruti Dev 010" pitchFamily="2" charset="0"/>
              </a:rPr>
              <a:t>fy</a:t>
            </a:r>
            <a:r>
              <a:rPr lang="en-US" sz="3200" dirty="0">
                <a:latin typeface="Kruti Dev 010" pitchFamily="2" charset="0"/>
              </a:rPr>
              <a:t>, </a:t>
            </a:r>
            <a:r>
              <a:rPr lang="en-US" sz="3200" dirty="0" err="1">
                <a:latin typeface="Kruti Dev 010" pitchFamily="2" charset="0"/>
              </a:rPr>
              <a:t>izkstsDV</a:t>
            </a:r>
            <a:r>
              <a:rPr lang="en-US" sz="3200" dirty="0">
                <a:latin typeface="Kruti Dev 010" pitchFamily="2" charset="0"/>
              </a:rPr>
              <a:t> ,d “</a:t>
            </a:r>
            <a:r>
              <a:rPr lang="en-US" sz="3200" dirty="0" err="1">
                <a:latin typeface="Kruti Dev 010" pitchFamily="2" charset="0"/>
              </a:rPr>
              <a:t>kSf</a:t>
            </a:r>
            <a:r>
              <a:rPr lang="en-US" sz="3200" dirty="0">
                <a:latin typeface="Kruti Dev 010" pitchFamily="2" charset="0"/>
              </a:rPr>
              <a:t>{</a:t>
            </a:r>
            <a:r>
              <a:rPr lang="en-US" sz="3200" dirty="0" err="1">
                <a:latin typeface="Kruti Dev 010" pitchFamily="2" charset="0"/>
              </a:rPr>
              <a:t>kd</a:t>
            </a:r>
            <a:r>
              <a:rPr lang="en-US" sz="3200" dirty="0">
                <a:latin typeface="Kruti Dev 010" pitchFamily="2" charset="0"/>
              </a:rPr>
              <a:t> v/;;u </a:t>
            </a:r>
            <a:r>
              <a:rPr lang="en-US" sz="3200" dirty="0" err="1" smtClean="0">
                <a:latin typeface="Kruti Dev 010" pitchFamily="2" charset="0"/>
              </a:rPr>
              <a:t>gSA</a:t>
            </a:r>
            <a:endParaRPr lang="en-IN" sz="3200" dirty="0">
              <a:latin typeface="Kruti Dev 010" pitchFamily="2" charset="0"/>
            </a:endParaRPr>
          </a:p>
          <a:p>
            <a:r>
              <a:rPr lang="en-US" sz="3200" dirty="0" err="1">
                <a:latin typeface="Kruti Dev 010" pitchFamily="2" charset="0"/>
              </a:rPr>
              <a:t>ftlesa</a:t>
            </a:r>
            <a:r>
              <a:rPr lang="en-US" sz="3200" dirty="0">
                <a:latin typeface="Kruti Dev 010" pitchFamily="2" charset="0"/>
              </a:rPr>
              <a:t> </a:t>
            </a:r>
            <a:r>
              <a:rPr lang="en-US" sz="3200" dirty="0" err="1">
                <a:latin typeface="Kruti Dev 010" pitchFamily="2" charset="0"/>
              </a:rPr>
              <a:t>Nk</a:t>
            </a:r>
            <a:r>
              <a:rPr lang="en-US" sz="3200" dirty="0">
                <a:latin typeface="Kruti Dev 010" pitchFamily="2" charset="0"/>
              </a:rPr>
              <a:t>=</a:t>
            </a:r>
            <a:r>
              <a:rPr lang="en-US" sz="3200" dirty="0" err="1">
                <a:latin typeface="Kruti Dev 010" pitchFamily="2" charset="0"/>
              </a:rPr>
              <a:t>ksa</a:t>
            </a:r>
            <a:r>
              <a:rPr lang="en-US" sz="3200" dirty="0">
                <a:latin typeface="Kruti Dev 010" pitchFamily="2" charset="0"/>
              </a:rPr>
              <a:t> }</a:t>
            </a:r>
            <a:r>
              <a:rPr lang="en-US" sz="3200" dirty="0" err="1">
                <a:latin typeface="Kruti Dev 010" pitchFamily="2" charset="0"/>
              </a:rPr>
              <a:t>kjk</a:t>
            </a:r>
            <a:r>
              <a:rPr lang="en-US" sz="3200" dirty="0">
                <a:latin typeface="Kruti Dev 010" pitchFamily="2" charset="0"/>
              </a:rPr>
              <a:t> ,d </a:t>
            </a:r>
            <a:r>
              <a:rPr lang="en-US" sz="3200" dirty="0" err="1">
                <a:latin typeface="Kruti Dev 010" pitchFamily="2" charset="0"/>
              </a:rPr>
              <a:t>vuqla</a:t>
            </a:r>
            <a:r>
              <a:rPr lang="en-US" sz="3200" dirty="0">
                <a:latin typeface="Kruti Dev 010" pitchFamily="2" charset="0"/>
              </a:rPr>
              <a:t>/</a:t>
            </a:r>
            <a:r>
              <a:rPr lang="en-US" sz="3200" dirty="0" err="1">
                <a:latin typeface="Kruti Dev 010" pitchFamily="2" charset="0"/>
              </a:rPr>
              <a:t>kkudrkZ</a:t>
            </a:r>
            <a:r>
              <a:rPr lang="en-US" sz="3200" dirty="0">
                <a:latin typeface="Kruti Dev 010" pitchFamily="2" charset="0"/>
              </a:rPr>
              <a:t> dh </a:t>
            </a:r>
            <a:r>
              <a:rPr lang="en-US" sz="3200" dirty="0" err="1" smtClean="0">
                <a:latin typeface="Kruti Dev 010" pitchFamily="2" charset="0"/>
              </a:rPr>
              <a:t>Hkk¡fr</a:t>
            </a:r>
            <a:r>
              <a:rPr lang="en-US" sz="3200" dirty="0" smtClean="0">
                <a:latin typeface="Kruti Dev 010" pitchFamily="2" charset="0"/>
              </a:rPr>
              <a:t> </a:t>
            </a:r>
            <a:r>
              <a:rPr lang="en-US" sz="3200" dirty="0" err="1">
                <a:latin typeface="Kruti Dev 010" pitchFamily="2" charset="0"/>
              </a:rPr>
              <a:t>fdlh</a:t>
            </a:r>
            <a:r>
              <a:rPr lang="en-US" sz="3200" dirty="0">
                <a:latin typeface="Kruti Dev 010" pitchFamily="2" charset="0"/>
              </a:rPr>
              <a:t> </a:t>
            </a:r>
            <a:r>
              <a:rPr lang="en-US" sz="3200" dirty="0" err="1">
                <a:latin typeface="Kruti Dev 010" pitchFamily="2" charset="0"/>
              </a:rPr>
              <a:t>fo’k;xr</a:t>
            </a:r>
            <a:r>
              <a:rPr lang="en-US" sz="3200" dirty="0">
                <a:latin typeface="Kruti Dev 010" pitchFamily="2" charset="0"/>
              </a:rPr>
              <a:t> </a:t>
            </a:r>
            <a:r>
              <a:rPr lang="en-US" sz="3200" dirty="0" err="1">
                <a:latin typeface="Kruti Dev 010" pitchFamily="2" charset="0"/>
              </a:rPr>
              <a:t>iz”u</a:t>
            </a:r>
            <a:r>
              <a:rPr lang="en-US" sz="3200" dirty="0">
                <a:latin typeface="Kruti Dev 010" pitchFamily="2" charset="0"/>
              </a:rPr>
              <a:t> </a:t>
            </a:r>
            <a:r>
              <a:rPr lang="en-US" sz="3200" dirty="0" err="1">
                <a:latin typeface="Kruti Dev 010" pitchFamily="2" charset="0"/>
              </a:rPr>
              <a:t>dk</a:t>
            </a:r>
            <a:r>
              <a:rPr lang="en-US" sz="3200" dirty="0">
                <a:latin typeface="Kruti Dev 010" pitchFamily="2" charset="0"/>
              </a:rPr>
              <a:t> </a:t>
            </a:r>
            <a:r>
              <a:rPr lang="en-US" sz="3200" dirty="0" err="1">
                <a:latin typeface="Kruti Dev 010" pitchFamily="2" charset="0"/>
              </a:rPr>
              <a:t>mRrj</a:t>
            </a:r>
            <a:r>
              <a:rPr lang="en-US" sz="3200" dirty="0">
                <a:latin typeface="Kruti Dev 010" pitchFamily="2" charset="0"/>
              </a:rPr>
              <a:t> &lt;</a:t>
            </a:r>
            <a:r>
              <a:rPr lang="en-US" sz="3200" dirty="0" smtClean="0">
                <a:latin typeface="Kruti Dev 010" pitchFamily="2" charset="0"/>
              </a:rPr>
              <a:t>w¡&lt;us </a:t>
            </a:r>
            <a:r>
              <a:rPr lang="en-US" sz="3200" dirty="0">
                <a:latin typeface="Kruti Dev 010" pitchFamily="2" charset="0"/>
              </a:rPr>
              <a:t>ds </a:t>
            </a:r>
            <a:r>
              <a:rPr lang="en-US" sz="3200" dirty="0" err="1">
                <a:latin typeface="Kruti Dev 010" pitchFamily="2" charset="0"/>
              </a:rPr>
              <a:t>fy</a:t>
            </a:r>
            <a:r>
              <a:rPr lang="en-US" sz="3200" dirty="0">
                <a:latin typeface="Kruti Dev 010" pitchFamily="2" charset="0"/>
              </a:rPr>
              <a:t>, </a:t>
            </a:r>
            <a:r>
              <a:rPr lang="en-US" sz="3200" dirty="0" err="1">
                <a:latin typeface="Kruti Dev 010" pitchFamily="2" charset="0"/>
              </a:rPr>
              <a:t>lwpukvksa</a:t>
            </a:r>
            <a:r>
              <a:rPr lang="en-US" sz="3200" dirty="0">
                <a:latin typeface="Kruti Dev 010" pitchFamily="2" charset="0"/>
              </a:rPr>
              <a:t> </a:t>
            </a:r>
            <a:r>
              <a:rPr lang="en-US" sz="3200" dirty="0" err="1">
                <a:latin typeface="Kruti Dev 010" pitchFamily="2" charset="0"/>
              </a:rPr>
              <a:t>dks</a:t>
            </a:r>
            <a:r>
              <a:rPr lang="en-US" sz="3200" dirty="0">
                <a:latin typeface="Kruti Dev 010" pitchFamily="2" charset="0"/>
              </a:rPr>
              <a:t> </a:t>
            </a:r>
            <a:r>
              <a:rPr lang="en-US" sz="3200" dirty="0" err="1">
                <a:latin typeface="Kruti Dev 010" pitchFamily="2" charset="0"/>
              </a:rPr>
              <a:t>Ø</a:t>
            </a:r>
            <a:r>
              <a:rPr lang="en-US" sz="3200" dirty="0" err="1" smtClean="0">
                <a:latin typeface="Kruti Dev 010" pitchFamily="2" charset="0"/>
              </a:rPr>
              <a:t>ec</a:t>
            </a:r>
            <a:r>
              <a:rPr lang="en-US" sz="3200" dirty="0">
                <a:latin typeface="Kruti Dev 010" pitchFamily="2" charset="0"/>
              </a:rPr>
              <a:t>) </a:t>
            </a:r>
            <a:r>
              <a:rPr lang="en-US" sz="3200" dirty="0" err="1">
                <a:latin typeface="Kruti Dev 010" pitchFamily="2" charset="0"/>
              </a:rPr>
              <a:t>rjhdksa</a:t>
            </a:r>
            <a:r>
              <a:rPr lang="en-US" sz="3200" dirty="0">
                <a:latin typeface="Kruti Dev 010" pitchFamily="2" charset="0"/>
              </a:rPr>
              <a:t> </a:t>
            </a:r>
            <a:r>
              <a:rPr lang="en-US" sz="3200" dirty="0" err="1">
                <a:latin typeface="Kruti Dev 010" pitchFamily="2" charset="0"/>
              </a:rPr>
              <a:t>ls</a:t>
            </a:r>
            <a:r>
              <a:rPr lang="en-US" sz="3200" dirty="0">
                <a:latin typeface="Kruti Dev 010" pitchFamily="2" charset="0"/>
              </a:rPr>
              <a:t> </a:t>
            </a:r>
            <a:r>
              <a:rPr lang="en-US" sz="3200" dirty="0" err="1" smtClean="0">
                <a:latin typeface="Kruti Dev 010" pitchFamily="2" charset="0"/>
              </a:rPr>
              <a:t>vkadM+s</a:t>
            </a:r>
            <a:r>
              <a:rPr lang="en-US" sz="3200" dirty="0" smtClean="0">
                <a:latin typeface="Kruti Dev 010" pitchFamily="2" charset="0"/>
              </a:rPr>
              <a:t> </a:t>
            </a:r>
            <a:r>
              <a:rPr lang="en-US" sz="3200" dirty="0">
                <a:latin typeface="Kruti Dev 010" pitchFamily="2" charset="0"/>
              </a:rPr>
              <a:t>,</a:t>
            </a:r>
            <a:r>
              <a:rPr lang="en-US" sz="3200" dirty="0" err="1">
                <a:latin typeface="Kruti Dev 010" pitchFamily="2" charset="0"/>
              </a:rPr>
              <a:t>df</a:t>
            </a:r>
            <a:r>
              <a:rPr lang="en-US" sz="3200" dirty="0">
                <a:latin typeface="Kruti Dev 010" pitchFamily="2" charset="0"/>
              </a:rPr>
              <a:t>=r </a:t>
            </a:r>
            <a:r>
              <a:rPr lang="en-US" sz="3200" dirty="0" err="1">
                <a:latin typeface="Kruti Dev 010" pitchFamily="2" charset="0"/>
              </a:rPr>
              <a:t>djds</a:t>
            </a:r>
            <a:r>
              <a:rPr lang="en-US" sz="3200" dirty="0">
                <a:latin typeface="Kruti Dev 010" pitchFamily="2" charset="0"/>
              </a:rPr>
              <a:t> </a:t>
            </a:r>
            <a:r>
              <a:rPr lang="en-US" sz="3200" dirty="0" err="1">
                <a:latin typeface="Kruti Dev 010" pitchFamily="2" charset="0"/>
              </a:rPr>
              <a:t>O;ogkfjd</a:t>
            </a:r>
            <a:r>
              <a:rPr lang="en-US" sz="3200" dirty="0">
                <a:latin typeface="Kruti Dev 010" pitchFamily="2" charset="0"/>
              </a:rPr>
              <a:t> :</a:t>
            </a:r>
            <a:r>
              <a:rPr lang="en-US" sz="3200" dirty="0" err="1">
                <a:latin typeface="Kruti Dev 010" pitchFamily="2" charset="0"/>
              </a:rPr>
              <a:t>i</a:t>
            </a:r>
            <a:r>
              <a:rPr lang="en-US" sz="3200" dirty="0">
                <a:latin typeface="Kruti Dev 010" pitchFamily="2" charset="0"/>
              </a:rPr>
              <a:t> </a:t>
            </a:r>
            <a:r>
              <a:rPr lang="en-US" sz="3200" dirty="0" err="1">
                <a:latin typeface="Kruti Dev 010" pitchFamily="2" charset="0"/>
              </a:rPr>
              <a:t>esa</a:t>
            </a:r>
            <a:r>
              <a:rPr lang="en-US" sz="3200" dirty="0">
                <a:latin typeface="Kruti Dev 010" pitchFamily="2" charset="0"/>
              </a:rPr>
              <a:t> </a:t>
            </a:r>
            <a:r>
              <a:rPr lang="en-US" sz="3200" dirty="0" err="1">
                <a:latin typeface="Kruti Dev 010" pitchFamily="2" charset="0"/>
              </a:rPr>
              <a:t>Kku</a:t>
            </a:r>
            <a:r>
              <a:rPr lang="en-US" sz="3200" dirty="0">
                <a:latin typeface="Kruti Dev 010" pitchFamily="2" charset="0"/>
              </a:rPr>
              <a:t> </a:t>
            </a:r>
            <a:r>
              <a:rPr lang="en-US" sz="3200" dirty="0" err="1">
                <a:latin typeface="Kruti Dev 010" pitchFamily="2" charset="0"/>
              </a:rPr>
              <a:t>izkIr</a:t>
            </a:r>
            <a:r>
              <a:rPr lang="en-US" sz="3200" dirty="0">
                <a:latin typeface="Kruti Dev 010" pitchFamily="2" charset="0"/>
              </a:rPr>
              <a:t> </a:t>
            </a:r>
            <a:r>
              <a:rPr lang="en-US" sz="3200" dirty="0" err="1">
                <a:latin typeface="Kruti Dev 010" pitchFamily="2" charset="0"/>
              </a:rPr>
              <a:t>dj</a:t>
            </a:r>
            <a:r>
              <a:rPr lang="en-US" sz="3200" dirty="0">
                <a:latin typeface="Kruti Dev 010" pitchFamily="2" charset="0"/>
              </a:rPr>
              <a:t> </a:t>
            </a:r>
            <a:r>
              <a:rPr lang="en-US" sz="3200" dirty="0" err="1">
                <a:latin typeface="Kruti Dev 010" pitchFamily="2" charset="0"/>
              </a:rPr>
              <a:t>fdlh</a:t>
            </a:r>
            <a:r>
              <a:rPr lang="en-US" sz="3200" dirty="0">
                <a:latin typeface="Kruti Dev 010" pitchFamily="2" charset="0"/>
              </a:rPr>
              <a:t> </a:t>
            </a:r>
            <a:r>
              <a:rPr lang="en-US" sz="3200" dirty="0" err="1">
                <a:latin typeface="Kruti Dev 010" pitchFamily="2" charset="0"/>
              </a:rPr>
              <a:t>fu’d’kZ</a:t>
            </a:r>
            <a:r>
              <a:rPr lang="en-US" sz="3200" dirty="0">
                <a:latin typeface="Kruti Dev 010" pitchFamily="2" charset="0"/>
              </a:rPr>
              <a:t> </a:t>
            </a:r>
            <a:r>
              <a:rPr lang="en-US" sz="3200" dirty="0" err="1">
                <a:latin typeface="Kruti Dev 010" pitchFamily="2" charset="0"/>
              </a:rPr>
              <a:t>rd</a:t>
            </a:r>
            <a:r>
              <a:rPr lang="en-US" sz="3200" dirty="0">
                <a:latin typeface="Kruti Dev 010" pitchFamily="2" charset="0"/>
              </a:rPr>
              <a:t> </a:t>
            </a:r>
            <a:r>
              <a:rPr lang="en-US" sz="3200" dirty="0" err="1">
                <a:latin typeface="Kruti Dev 010" pitchFamily="2" charset="0"/>
              </a:rPr>
              <a:t>igqWprk</a:t>
            </a:r>
            <a:r>
              <a:rPr lang="en-US" sz="3200" dirty="0">
                <a:latin typeface="Kruti Dev 010" pitchFamily="2" charset="0"/>
              </a:rPr>
              <a:t> </a:t>
            </a:r>
            <a:r>
              <a:rPr lang="en-US" sz="3200" dirty="0" err="1">
                <a:latin typeface="Kruti Dev 010" pitchFamily="2" charset="0"/>
              </a:rPr>
              <a:t>gSA</a:t>
            </a:r>
            <a:endParaRPr lang="en-IN" sz="3200" dirty="0">
              <a:latin typeface="Kruti Dev 010" pitchFamily="2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300035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00"/>
                </a:solidFill>
                <a:latin typeface="Kruti Dev 010" pitchFamily="2" charset="0"/>
              </a:rPr>
              <a:t>2&amp; </a:t>
            </a:r>
            <a:r>
              <a:rPr lang="en-US" sz="4000" b="1" dirty="0" err="1">
                <a:solidFill>
                  <a:srgbClr val="FFFF00"/>
                </a:solidFill>
                <a:latin typeface="Kruti Dev 010" pitchFamily="2" charset="0"/>
              </a:rPr>
              <a:t>Nk</a:t>
            </a:r>
            <a:r>
              <a:rPr lang="en-US" sz="4000" b="1" dirty="0">
                <a:solidFill>
                  <a:srgbClr val="FFFF00"/>
                </a:solidFill>
                <a:latin typeface="Kruti Dev 010" pitchFamily="2" charset="0"/>
              </a:rPr>
              <a:t>=</a:t>
            </a:r>
            <a:r>
              <a:rPr lang="en-US" sz="4000" b="1" dirty="0" err="1">
                <a:solidFill>
                  <a:srgbClr val="FFFF00"/>
                </a:solidFill>
                <a:latin typeface="Kruti Dev 010" pitchFamily="2" charset="0"/>
              </a:rPr>
              <a:t>ksa</a:t>
            </a:r>
            <a:r>
              <a:rPr lang="en-US" sz="4000" b="1" dirty="0">
                <a:solidFill>
                  <a:srgbClr val="FFFF00"/>
                </a:solidFill>
                <a:latin typeface="Kruti Dev 010" pitchFamily="2" charset="0"/>
              </a:rPr>
              <a:t> ds </a:t>
            </a:r>
            <a:r>
              <a:rPr lang="en-US" sz="4000" b="1" dirty="0" err="1">
                <a:solidFill>
                  <a:srgbClr val="FFFF00"/>
                </a:solidFill>
                <a:latin typeface="Kruti Dev 010" pitchFamily="2" charset="0"/>
              </a:rPr>
              <a:t>fy</a:t>
            </a:r>
            <a:r>
              <a:rPr lang="en-US" sz="4000" b="1" dirty="0">
                <a:solidFill>
                  <a:srgbClr val="FFFF00"/>
                </a:solidFill>
                <a:latin typeface="Kruti Dev 010" pitchFamily="2" charset="0"/>
              </a:rPr>
              <a:t>, </a:t>
            </a:r>
            <a:r>
              <a:rPr lang="en-US" sz="4000" b="1" dirty="0" err="1">
                <a:solidFill>
                  <a:srgbClr val="FFFF00"/>
                </a:solidFill>
                <a:latin typeface="Kruti Dev 010" pitchFamily="2" charset="0"/>
              </a:rPr>
              <a:t>izkstsDV</a:t>
            </a:r>
            <a:r>
              <a:rPr lang="en-US" sz="4000" b="1" dirty="0">
                <a:solidFill>
                  <a:srgbClr val="FFFF00"/>
                </a:solidFill>
                <a:latin typeface="Kruti Dev 010" pitchFamily="2" charset="0"/>
              </a:rPr>
              <a:t> </a:t>
            </a:r>
            <a:r>
              <a:rPr lang="en-US" sz="4000" b="1" dirty="0" err="1">
                <a:solidFill>
                  <a:srgbClr val="FFFF00"/>
                </a:solidFill>
                <a:latin typeface="Kruti Dev 010" pitchFamily="2" charset="0"/>
              </a:rPr>
              <a:t>dk</a:t>
            </a:r>
            <a:r>
              <a:rPr lang="en-US" sz="4000" b="1" dirty="0">
                <a:solidFill>
                  <a:srgbClr val="FFFF00"/>
                </a:solidFill>
                <a:latin typeface="Kruti Dev 010" pitchFamily="2" charset="0"/>
              </a:rPr>
              <a:t> </a:t>
            </a:r>
            <a:r>
              <a:rPr lang="en-US" sz="4000" b="1" dirty="0" err="1">
                <a:solidFill>
                  <a:srgbClr val="FFFF00"/>
                </a:solidFill>
                <a:latin typeface="Kruti Dev 010" pitchFamily="2" charset="0"/>
              </a:rPr>
              <a:t>mn~ns</a:t>
            </a:r>
            <a:r>
              <a:rPr lang="en-US" sz="4000" b="1" dirty="0" smtClean="0">
                <a:solidFill>
                  <a:srgbClr val="FFFF00"/>
                </a:solidFill>
                <a:latin typeface="Kruti Dev 010" pitchFamily="2" charset="0"/>
              </a:rPr>
              <a:t>”;</a:t>
            </a:r>
            <a:endParaRPr lang="en-IN" sz="4000" b="1" dirty="0">
              <a:solidFill>
                <a:srgbClr val="FFFF00"/>
              </a:solidFill>
              <a:latin typeface="Kruti Dev 01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>
                <a:latin typeface="Kruti Dev 010" pitchFamily="2" charset="0"/>
              </a:rPr>
              <a:t>Nk</a:t>
            </a:r>
            <a:r>
              <a:rPr lang="en-US" sz="3600" dirty="0">
                <a:latin typeface="Kruti Dev 010" pitchFamily="2" charset="0"/>
              </a:rPr>
              <a:t>= &amp;</a:t>
            </a:r>
            <a:r>
              <a:rPr lang="en-US" sz="3600" dirty="0" err="1">
                <a:latin typeface="Kruti Dev 010" pitchFamily="2" charset="0"/>
              </a:rPr>
              <a:t>Nk</a:t>
            </a:r>
            <a:r>
              <a:rPr lang="en-US" sz="3600" dirty="0">
                <a:latin typeface="Kruti Dev 010" pitchFamily="2" charset="0"/>
              </a:rPr>
              <a:t>=</a:t>
            </a:r>
            <a:r>
              <a:rPr lang="en-US" sz="3600" dirty="0" err="1">
                <a:latin typeface="Kruti Dev 010" pitchFamily="2" charset="0"/>
              </a:rPr>
              <a:t>kvksa</a:t>
            </a:r>
            <a:r>
              <a:rPr lang="en-US" sz="3600" dirty="0">
                <a:latin typeface="Kruti Dev 010" pitchFamily="2" charset="0"/>
              </a:rPr>
              <a:t> </a:t>
            </a:r>
            <a:r>
              <a:rPr lang="en-US" sz="3600" dirty="0" err="1">
                <a:latin typeface="Kruti Dev 010" pitchFamily="2" charset="0"/>
              </a:rPr>
              <a:t>esa</a:t>
            </a:r>
            <a:r>
              <a:rPr lang="en-US" sz="3600" dirty="0">
                <a:latin typeface="Kruti Dev 010" pitchFamily="2" charset="0"/>
              </a:rPr>
              <a:t> </a:t>
            </a:r>
            <a:r>
              <a:rPr lang="en-US" sz="3600" dirty="0" err="1">
                <a:latin typeface="Kruti Dev 010" pitchFamily="2" charset="0"/>
              </a:rPr>
              <a:t>fdlh</a:t>
            </a:r>
            <a:r>
              <a:rPr lang="en-US" sz="3600" dirty="0">
                <a:latin typeface="Kruti Dev 010" pitchFamily="2" charset="0"/>
              </a:rPr>
              <a:t> </a:t>
            </a:r>
            <a:r>
              <a:rPr lang="en-US" sz="3600" dirty="0" err="1">
                <a:latin typeface="Kruti Dev 010" pitchFamily="2" charset="0"/>
              </a:rPr>
              <a:t>fo’k</a:t>
            </a:r>
            <a:r>
              <a:rPr lang="en-US" sz="3600" dirty="0">
                <a:latin typeface="Kruti Dev 010" pitchFamily="2" charset="0"/>
              </a:rPr>
              <a:t>; </a:t>
            </a:r>
            <a:r>
              <a:rPr lang="en-US" sz="3600" dirty="0" err="1">
                <a:latin typeface="Kruti Dev 010" pitchFamily="2" charset="0"/>
              </a:rPr>
              <a:t>lEcU</a:t>
            </a:r>
            <a:r>
              <a:rPr lang="en-US" sz="3600" dirty="0">
                <a:latin typeface="Kruti Dev 010" pitchFamily="2" charset="0"/>
              </a:rPr>
              <a:t>/</a:t>
            </a:r>
            <a:r>
              <a:rPr lang="en-US" sz="3600" dirty="0" err="1">
                <a:latin typeface="Kruti Dev 010" pitchFamily="2" charset="0"/>
              </a:rPr>
              <a:t>kh</a:t>
            </a:r>
            <a:r>
              <a:rPr lang="en-US" sz="3600" dirty="0">
                <a:latin typeface="Kruti Dev 010" pitchFamily="2" charset="0"/>
              </a:rPr>
              <a:t> </a:t>
            </a:r>
            <a:r>
              <a:rPr lang="en-US" sz="3600" dirty="0" err="1">
                <a:latin typeface="Kruti Dev 010" pitchFamily="2" charset="0"/>
              </a:rPr>
              <a:t>vo</a:t>
            </a:r>
            <a:r>
              <a:rPr lang="en-US" sz="3600" dirty="0">
                <a:latin typeface="Kruti Dev 010" pitchFamily="2" charset="0"/>
              </a:rPr>
              <a:t>/</a:t>
            </a:r>
            <a:r>
              <a:rPr lang="en-US" sz="3600" dirty="0" err="1">
                <a:latin typeface="Kruti Dev 010" pitchFamily="2" charset="0"/>
              </a:rPr>
              <a:t>kkj.kk</a:t>
            </a:r>
            <a:r>
              <a:rPr lang="en-US" sz="3600" dirty="0">
                <a:latin typeface="Kruti Dev 010" pitchFamily="2" charset="0"/>
              </a:rPr>
              <a:t> dh </a:t>
            </a:r>
            <a:r>
              <a:rPr lang="en-US" sz="3600" dirty="0" err="1">
                <a:latin typeface="Kruti Dev 010" pitchFamily="2" charset="0"/>
              </a:rPr>
              <a:t>xgjh</a:t>
            </a:r>
            <a:r>
              <a:rPr lang="en-US" sz="3600" dirty="0">
                <a:latin typeface="Kruti Dev 010" pitchFamily="2" charset="0"/>
              </a:rPr>
              <a:t> ,</a:t>
            </a:r>
            <a:r>
              <a:rPr lang="en-US" sz="3600" dirty="0" err="1">
                <a:latin typeface="Kruti Dev 010" pitchFamily="2" charset="0"/>
              </a:rPr>
              <a:t>oa</a:t>
            </a:r>
            <a:r>
              <a:rPr lang="en-US" sz="3600" dirty="0">
                <a:latin typeface="Kruti Dev 010" pitchFamily="2" charset="0"/>
              </a:rPr>
              <a:t> </a:t>
            </a:r>
            <a:r>
              <a:rPr lang="en-US" sz="3600" dirty="0" err="1">
                <a:latin typeface="Kruti Dev 010" pitchFamily="2" charset="0"/>
              </a:rPr>
              <a:t>O;ogkfjd</a:t>
            </a:r>
            <a:r>
              <a:rPr lang="en-US" sz="3600" dirty="0">
                <a:latin typeface="Kruti Dev 010" pitchFamily="2" charset="0"/>
              </a:rPr>
              <a:t> le&gt; </a:t>
            </a:r>
            <a:r>
              <a:rPr lang="en-US" sz="3600" dirty="0" err="1">
                <a:latin typeface="Kruti Dev 010" pitchFamily="2" charset="0"/>
              </a:rPr>
              <a:t>dks</a:t>
            </a:r>
            <a:r>
              <a:rPr lang="en-US" sz="3600" dirty="0">
                <a:latin typeface="Kruti Dev 010" pitchFamily="2" charset="0"/>
              </a:rPr>
              <a:t> </a:t>
            </a:r>
            <a:r>
              <a:rPr lang="en-US" sz="3600" dirty="0" err="1">
                <a:latin typeface="Kruti Dev 010" pitchFamily="2" charset="0"/>
              </a:rPr>
              <a:t>fodflr</a:t>
            </a:r>
            <a:r>
              <a:rPr lang="en-US" sz="3600" dirty="0">
                <a:latin typeface="Kruti Dev 010" pitchFamily="2" charset="0"/>
              </a:rPr>
              <a:t> </a:t>
            </a:r>
            <a:r>
              <a:rPr lang="en-US" sz="3600" dirty="0" err="1">
                <a:latin typeface="Kruti Dev 010" pitchFamily="2" charset="0"/>
              </a:rPr>
              <a:t>dj</a:t>
            </a:r>
            <a:r>
              <a:rPr lang="en-US" sz="3600" dirty="0">
                <a:latin typeface="Kruti Dev 010" pitchFamily="2" charset="0"/>
              </a:rPr>
              <a:t> </a:t>
            </a:r>
            <a:r>
              <a:rPr lang="en-US" sz="3600" dirty="0" err="1">
                <a:latin typeface="Kruti Dev 010" pitchFamily="2" charset="0"/>
              </a:rPr>
              <a:t>ldsaxsaA</a:t>
            </a:r>
            <a:endParaRPr lang="en-IN" sz="3600" dirty="0">
              <a:latin typeface="Kruti Dev 010" pitchFamily="2" charset="0"/>
            </a:endParaRPr>
          </a:p>
          <a:p>
            <a:r>
              <a:rPr lang="en-US" sz="3600" dirty="0">
                <a:latin typeface="Kruti Dev 010" pitchFamily="2" charset="0"/>
              </a:rPr>
              <a:t> </a:t>
            </a:r>
            <a:r>
              <a:rPr lang="en-US" sz="3600" dirty="0" err="1" smtClean="0">
                <a:latin typeface="Kruti Dev 010" pitchFamily="2" charset="0"/>
              </a:rPr>
              <a:t>Nk</a:t>
            </a:r>
            <a:r>
              <a:rPr lang="en-US" sz="3600" dirty="0">
                <a:latin typeface="Kruti Dev 010" pitchFamily="2" charset="0"/>
              </a:rPr>
              <a:t>=@</a:t>
            </a:r>
            <a:r>
              <a:rPr lang="en-US" sz="3600" dirty="0" err="1">
                <a:latin typeface="Kruti Dev 010" pitchFamily="2" charset="0"/>
              </a:rPr>
              <a:t>Nk</a:t>
            </a:r>
            <a:r>
              <a:rPr lang="en-US" sz="3600" dirty="0">
                <a:latin typeface="Kruti Dev 010" pitchFamily="2" charset="0"/>
              </a:rPr>
              <a:t>=</a:t>
            </a:r>
            <a:r>
              <a:rPr lang="en-US" sz="3600" dirty="0" err="1">
                <a:latin typeface="Kruti Dev 010" pitchFamily="2" charset="0"/>
              </a:rPr>
              <a:t>k;sa</a:t>
            </a:r>
            <a:r>
              <a:rPr lang="en-US" sz="3600" dirty="0">
                <a:latin typeface="Kruti Dev 010" pitchFamily="2" charset="0"/>
              </a:rPr>
              <a:t> 21oh “</a:t>
            </a:r>
            <a:r>
              <a:rPr lang="en-US" sz="3600" dirty="0" err="1">
                <a:latin typeface="Kruti Dev 010" pitchFamily="2" charset="0"/>
              </a:rPr>
              <a:t>krkCnh</a:t>
            </a:r>
            <a:r>
              <a:rPr lang="en-US" sz="3600" dirty="0">
                <a:latin typeface="Kruti Dev 010" pitchFamily="2" charset="0"/>
              </a:rPr>
              <a:t> dh </a:t>
            </a:r>
            <a:r>
              <a:rPr lang="en-US" sz="3600" dirty="0" err="1">
                <a:latin typeface="Kruti Dev 010" pitchFamily="2" charset="0"/>
              </a:rPr>
              <a:t>dkS”ky</a:t>
            </a:r>
            <a:r>
              <a:rPr lang="en-US" sz="3600" dirty="0">
                <a:latin typeface="Kruti Dev 010" pitchFamily="2" charset="0"/>
              </a:rPr>
              <a:t> </a:t>
            </a:r>
            <a:r>
              <a:rPr lang="en-US" sz="3600" dirty="0" err="1">
                <a:latin typeface="Kruti Dev 010" pitchFamily="2" charset="0"/>
              </a:rPr>
              <a:t>rduhd</a:t>
            </a:r>
            <a:r>
              <a:rPr lang="en-US" sz="3600" dirty="0">
                <a:latin typeface="Kruti Dev 010" pitchFamily="2" charset="0"/>
              </a:rPr>
              <a:t> </a:t>
            </a:r>
            <a:r>
              <a:rPr lang="en-US" sz="3600" dirty="0" err="1">
                <a:latin typeface="Kruti Dev 010" pitchFamily="2" charset="0"/>
              </a:rPr>
              <a:t>dk</a:t>
            </a:r>
            <a:r>
              <a:rPr lang="en-US" sz="3600" dirty="0">
                <a:latin typeface="Kruti Dev 010" pitchFamily="2" charset="0"/>
              </a:rPr>
              <a:t> </a:t>
            </a:r>
            <a:r>
              <a:rPr lang="en-US" sz="3600" dirty="0" err="1">
                <a:latin typeface="Kruti Dev 010" pitchFamily="2" charset="0"/>
              </a:rPr>
              <a:t>fodkl</a:t>
            </a:r>
            <a:r>
              <a:rPr lang="en-US" sz="3600" dirty="0">
                <a:latin typeface="Kruti Dev 010" pitchFamily="2" charset="0"/>
              </a:rPr>
              <a:t> </a:t>
            </a:r>
            <a:r>
              <a:rPr lang="en-US" sz="3600" dirty="0" err="1">
                <a:latin typeface="Kruti Dev 010" pitchFamily="2" charset="0"/>
              </a:rPr>
              <a:t>dj</a:t>
            </a:r>
            <a:r>
              <a:rPr lang="en-US" sz="3600" dirty="0">
                <a:latin typeface="Kruti Dev 010" pitchFamily="2" charset="0"/>
              </a:rPr>
              <a:t> </a:t>
            </a:r>
            <a:r>
              <a:rPr lang="en-US" sz="3600" dirty="0" err="1">
                <a:latin typeface="Kruti Dev 010" pitchFamily="2" charset="0"/>
              </a:rPr>
              <a:t>ldsaxsA</a:t>
            </a:r>
            <a:endParaRPr lang="en-IN" sz="3600" dirty="0">
              <a:latin typeface="Kruti Dev 010" pitchFamily="2" charset="0"/>
            </a:endParaRPr>
          </a:p>
          <a:p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32712550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rgbClr val="FFFF00"/>
                </a:solidFill>
                <a:latin typeface="Kruti Dev 010" pitchFamily="2" charset="0"/>
              </a:rPr>
              <a:t>3&amp; </a:t>
            </a:r>
            <a:r>
              <a:rPr lang="en-US" sz="4400" dirty="0">
                <a:solidFill>
                  <a:srgbClr val="FFFF00"/>
                </a:solidFill>
                <a:latin typeface="Kruti Dev 010" pitchFamily="2" charset="0"/>
              </a:rPr>
              <a:t>21 “</a:t>
            </a:r>
            <a:r>
              <a:rPr lang="en-US" sz="4400" dirty="0" err="1">
                <a:solidFill>
                  <a:srgbClr val="FFFF00"/>
                </a:solidFill>
                <a:latin typeface="Kruti Dev 010" pitchFamily="2" charset="0"/>
              </a:rPr>
              <a:t>krkCnh</a:t>
            </a:r>
            <a:r>
              <a:rPr lang="en-US" sz="4400" dirty="0">
                <a:solidFill>
                  <a:srgbClr val="FFFF00"/>
                </a:solidFill>
                <a:latin typeface="Kruti Dev 010" pitchFamily="2" charset="0"/>
              </a:rPr>
              <a:t> dh </a:t>
            </a:r>
            <a:r>
              <a:rPr lang="en-US" sz="4400" dirty="0" err="1">
                <a:solidFill>
                  <a:srgbClr val="FFFF00"/>
                </a:solidFill>
                <a:latin typeface="Kruti Dev 010" pitchFamily="2" charset="0"/>
              </a:rPr>
              <a:t>f”k</a:t>
            </a:r>
            <a:r>
              <a:rPr lang="en-US" sz="4400" dirty="0">
                <a:solidFill>
                  <a:srgbClr val="FFFF00"/>
                </a:solidFill>
                <a:latin typeface="Kruti Dev 010" pitchFamily="2" charset="0"/>
              </a:rPr>
              <a:t>{</a:t>
            </a:r>
            <a:r>
              <a:rPr lang="en-US" sz="4400" dirty="0" err="1">
                <a:solidFill>
                  <a:srgbClr val="FFFF00"/>
                </a:solidFill>
                <a:latin typeface="Kruti Dev 010" pitchFamily="2" charset="0"/>
              </a:rPr>
              <a:t>k.k</a:t>
            </a:r>
            <a:r>
              <a:rPr lang="en-US" sz="4400" dirty="0">
                <a:solidFill>
                  <a:srgbClr val="FFFF00"/>
                </a:solidFill>
                <a:latin typeface="Kruti Dev 010" pitchFamily="2" charset="0"/>
              </a:rPr>
              <a:t> </a:t>
            </a:r>
            <a:r>
              <a:rPr lang="en-US" sz="4400" dirty="0" err="1">
                <a:solidFill>
                  <a:srgbClr val="FFFF00"/>
                </a:solidFill>
                <a:latin typeface="Kruti Dev 010" pitchFamily="2" charset="0"/>
              </a:rPr>
              <a:t>dkS”ky</a:t>
            </a:r>
            <a:r>
              <a:rPr lang="en-US" sz="4400" dirty="0">
                <a:solidFill>
                  <a:srgbClr val="FFFF00"/>
                </a:solidFill>
                <a:latin typeface="Kruti Dev 010" pitchFamily="2" charset="0"/>
              </a:rPr>
              <a:t> </a:t>
            </a:r>
            <a:r>
              <a:rPr lang="en-US" sz="4400" dirty="0" err="1">
                <a:solidFill>
                  <a:srgbClr val="FFFF00"/>
                </a:solidFill>
                <a:latin typeface="Kruti Dev 010" pitchFamily="2" charset="0"/>
              </a:rPr>
              <a:t>rduhd</a:t>
            </a:r>
            <a:r>
              <a:rPr lang="en-US" sz="4400" dirty="0">
                <a:solidFill>
                  <a:srgbClr val="FFFF00"/>
                </a:solidFill>
                <a:latin typeface="Kruti Dev 010" pitchFamily="2" charset="0"/>
              </a:rPr>
              <a:t> dh </a:t>
            </a:r>
            <a:r>
              <a:rPr lang="en-US" sz="4400" dirty="0" err="1">
                <a:solidFill>
                  <a:srgbClr val="FFFF00"/>
                </a:solidFill>
                <a:latin typeface="Kruti Dev 010" pitchFamily="2" charset="0"/>
              </a:rPr>
              <a:t>egRoiw.kZ</a:t>
            </a:r>
            <a:r>
              <a:rPr lang="en-US" sz="4400" dirty="0">
                <a:solidFill>
                  <a:srgbClr val="FFFF00"/>
                </a:solidFill>
                <a:latin typeface="Kruti Dev 010" pitchFamily="2" charset="0"/>
              </a:rPr>
              <a:t> </a:t>
            </a:r>
            <a:r>
              <a:rPr lang="en-US" sz="4400" dirty="0" err="1">
                <a:solidFill>
                  <a:srgbClr val="FFFF00"/>
                </a:solidFill>
                <a:latin typeface="Kruti Dev 010" pitchFamily="2" charset="0"/>
              </a:rPr>
              <a:t>vko</a:t>
            </a:r>
            <a:r>
              <a:rPr lang="en-US" sz="4400" dirty="0">
                <a:solidFill>
                  <a:srgbClr val="FFFF00"/>
                </a:solidFill>
                <a:latin typeface="Kruti Dev 010" pitchFamily="2" charset="0"/>
              </a:rPr>
              <a:t>”;</a:t>
            </a:r>
            <a:r>
              <a:rPr lang="en-US" sz="4400" dirty="0" err="1">
                <a:solidFill>
                  <a:srgbClr val="FFFF00"/>
                </a:solidFill>
                <a:latin typeface="Kruti Dev 010" pitchFamily="2" charset="0"/>
              </a:rPr>
              <a:t>drk;sa</a:t>
            </a:r>
            <a:r>
              <a:rPr lang="en-US" sz="4400" dirty="0">
                <a:solidFill>
                  <a:srgbClr val="FFFF00"/>
                </a:solidFill>
                <a:latin typeface="Kruti Dev 010" pitchFamily="2" charset="0"/>
              </a:rPr>
              <a:t>&amp;</a:t>
            </a:r>
            <a:r>
              <a:rPr lang="en-IN" dirty="0">
                <a:solidFill>
                  <a:srgbClr val="FFFF00"/>
                </a:solidFill>
                <a:latin typeface="Kruti Dev 010" pitchFamily="2" charset="0"/>
              </a:rPr>
              <a:t/>
            </a:r>
            <a:br>
              <a:rPr lang="en-IN" dirty="0">
                <a:solidFill>
                  <a:srgbClr val="FFFF00"/>
                </a:solidFill>
                <a:latin typeface="Kruti Dev 010" pitchFamily="2" charset="0"/>
              </a:rPr>
            </a:br>
            <a:endParaRPr lang="en-IN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1-Critical </a:t>
            </a:r>
            <a:r>
              <a:rPr lang="en-US" sz="2800" b="1" dirty="0"/>
              <a:t>Thinking  </a:t>
            </a:r>
            <a:r>
              <a:rPr lang="en-US" sz="2800" b="1" dirty="0" err="1">
                <a:latin typeface="Kruti Dev 010" pitchFamily="2" charset="0"/>
              </a:rPr>
              <a:t>egRoiw.kZ</a:t>
            </a:r>
            <a:r>
              <a:rPr lang="en-US" sz="2800" b="1" dirty="0">
                <a:latin typeface="Kruti Dev 010" pitchFamily="2" charset="0"/>
              </a:rPr>
              <a:t> </a:t>
            </a:r>
            <a:r>
              <a:rPr lang="en-US" sz="2800" b="1" dirty="0" err="1">
                <a:latin typeface="Kruti Dev 010" pitchFamily="2" charset="0"/>
              </a:rPr>
              <a:t>lksp</a:t>
            </a:r>
            <a:endParaRPr lang="en-IN" sz="2800" b="1" dirty="0">
              <a:latin typeface="Kruti Dev 010" pitchFamily="2" charset="0"/>
            </a:endParaRPr>
          </a:p>
          <a:p>
            <a:r>
              <a:rPr lang="en-US" sz="2800" b="1" dirty="0"/>
              <a:t>2-Problem solving skills</a:t>
            </a:r>
            <a:r>
              <a:rPr lang="en-US" sz="2800" b="1" dirty="0">
                <a:latin typeface="Kruti Dev 010" pitchFamily="2" charset="0"/>
              </a:rPr>
              <a:t> </a:t>
            </a:r>
            <a:r>
              <a:rPr lang="en-US" sz="2800" b="1" dirty="0" err="1">
                <a:latin typeface="Kruti Dev 010" pitchFamily="2" charset="0"/>
              </a:rPr>
              <a:t>leL;k</a:t>
            </a:r>
            <a:r>
              <a:rPr lang="en-US" sz="2800" b="1" dirty="0">
                <a:latin typeface="Kruti Dev 010" pitchFamily="2" charset="0"/>
              </a:rPr>
              <a:t> </a:t>
            </a:r>
            <a:r>
              <a:rPr lang="en-US" sz="2800" b="1" dirty="0" err="1">
                <a:latin typeface="Kruti Dev 010" pitchFamily="2" charset="0"/>
              </a:rPr>
              <a:t>dks</a:t>
            </a:r>
            <a:r>
              <a:rPr lang="en-US" sz="2800" b="1" dirty="0">
                <a:latin typeface="Kruti Dev 010" pitchFamily="2" charset="0"/>
              </a:rPr>
              <a:t> </a:t>
            </a:r>
            <a:r>
              <a:rPr lang="en-US" sz="2800" b="1" dirty="0" err="1">
                <a:latin typeface="Kruti Dev 010" pitchFamily="2" charset="0"/>
              </a:rPr>
              <a:t>dSls</a:t>
            </a:r>
            <a:r>
              <a:rPr lang="en-US" sz="2800" b="1" dirty="0">
                <a:latin typeface="Kruti Dev 010" pitchFamily="2" charset="0"/>
              </a:rPr>
              <a:t> </a:t>
            </a:r>
            <a:r>
              <a:rPr lang="en-US" sz="2800" b="1" dirty="0" err="1">
                <a:latin typeface="Kruti Dev 010" pitchFamily="2" charset="0"/>
              </a:rPr>
              <a:t>lqy</a:t>
            </a:r>
            <a:r>
              <a:rPr lang="en-US" sz="2800" b="1" dirty="0">
                <a:latin typeface="Kruti Dev 010" pitchFamily="2" charset="0"/>
              </a:rPr>
              <a:t>&gt;</a:t>
            </a:r>
            <a:r>
              <a:rPr lang="en-US" sz="2800" b="1" dirty="0" err="1">
                <a:latin typeface="Kruti Dev 010" pitchFamily="2" charset="0"/>
              </a:rPr>
              <a:t>k;s</a:t>
            </a:r>
            <a:endParaRPr lang="en-IN" sz="2800" b="1" dirty="0">
              <a:latin typeface="Kruti Dev 010" pitchFamily="2" charset="0"/>
            </a:endParaRPr>
          </a:p>
          <a:p>
            <a:r>
              <a:rPr lang="en-US" sz="2800" b="1" dirty="0"/>
              <a:t>3-Creativity  </a:t>
            </a:r>
            <a:r>
              <a:rPr lang="en-US" sz="2800" b="1" dirty="0" err="1">
                <a:latin typeface="Kruti Dev 010" pitchFamily="2" charset="0"/>
              </a:rPr>
              <a:t>jpukRedrk</a:t>
            </a:r>
            <a:r>
              <a:rPr lang="en-US" sz="2800" b="1" dirty="0">
                <a:latin typeface="Kruti Dev 010" pitchFamily="2" charset="0"/>
              </a:rPr>
              <a:t> </a:t>
            </a:r>
            <a:r>
              <a:rPr lang="en-US" sz="2800" b="1" dirty="0"/>
              <a:t>        </a:t>
            </a:r>
            <a:endParaRPr lang="en-IN" sz="2800" b="1" dirty="0"/>
          </a:p>
          <a:p>
            <a:r>
              <a:rPr lang="en-US" sz="2800" b="1" dirty="0"/>
              <a:t>4-Innovation </a:t>
            </a:r>
            <a:r>
              <a:rPr lang="en-US" sz="2800" b="1" dirty="0" err="1">
                <a:latin typeface="Kruti Dev 010" pitchFamily="2" charset="0"/>
              </a:rPr>
              <a:t>uopkj</a:t>
            </a:r>
            <a:endParaRPr lang="en-IN" sz="2800" b="1" dirty="0">
              <a:latin typeface="Kruti Dev 010" pitchFamily="2" charset="0"/>
            </a:endParaRPr>
          </a:p>
          <a:p>
            <a:r>
              <a:rPr lang="en-US" sz="2800" b="1" dirty="0" smtClean="0"/>
              <a:t>5-Collaboration</a:t>
            </a:r>
            <a:r>
              <a:rPr lang="en-US" sz="2800" b="1" dirty="0" smtClean="0">
                <a:latin typeface="Kruti Dev 010" pitchFamily="2" charset="0"/>
              </a:rPr>
              <a:t> </a:t>
            </a:r>
            <a:r>
              <a:rPr lang="en-US" sz="2800" b="1" dirty="0" err="1">
                <a:latin typeface="Kruti Dev 010" pitchFamily="2" charset="0"/>
              </a:rPr>
              <a:t>lg;ksx</a:t>
            </a:r>
            <a:endParaRPr lang="en-IN" sz="2800" b="1" dirty="0">
              <a:latin typeface="Kruti Dev 010" pitchFamily="2" charset="0"/>
            </a:endParaRPr>
          </a:p>
          <a:p>
            <a:r>
              <a:rPr lang="en-US" sz="2800" b="1" dirty="0"/>
              <a:t>6- Communication    </a:t>
            </a:r>
            <a:r>
              <a:rPr lang="en-US" sz="2800" b="1" dirty="0" err="1">
                <a:latin typeface="Kruti Dev 010" pitchFamily="2" charset="0"/>
              </a:rPr>
              <a:t>lapkj</a:t>
            </a:r>
            <a:r>
              <a:rPr lang="en-US" sz="2800" b="1" dirty="0">
                <a:latin typeface="Kruti Dev 010" pitchFamily="2" charset="0"/>
              </a:rPr>
              <a:t> </a:t>
            </a:r>
            <a:r>
              <a:rPr lang="en-US" sz="2800" b="1" dirty="0" err="1">
                <a:latin typeface="Kruti Dev 010" pitchFamily="2" charset="0"/>
              </a:rPr>
              <a:t>dkS’ky</a:t>
            </a:r>
            <a:r>
              <a:rPr lang="en-US" sz="2800" b="1" dirty="0">
                <a:latin typeface="Kruti Dev 010" pitchFamily="2" charset="0"/>
              </a:rPr>
              <a:t> </a:t>
            </a:r>
            <a:endParaRPr lang="en-IN" sz="2800" b="1" dirty="0">
              <a:latin typeface="Kruti Dev 010" pitchFamily="2" charset="0"/>
            </a:endParaRPr>
          </a:p>
          <a:p>
            <a:r>
              <a:rPr lang="en-US" sz="2800" b="1" dirty="0"/>
              <a:t>7-Media &amp;Technology skill </a:t>
            </a:r>
            <a:r>
              <a:rPr lang="en-US" sz="2800" b="1" dirty="0" err="1">
                <a:latin typeface="Kruti Dev 010" pitchFamily="2" charset="0"/>
              </a:rPr>
              <a:t>izkS|ksfxdh</a:t>
            </a:r>
            <a:r>
              <a:rPr lang="en-US" sz="2800" b="1" dirty="0">
                <a:latin typeface="Kruti Dev 010" pitchFamily="2" charset="0"/>
              </a:rPr>
              <a:t> ,</a:t>
            </a:r>
            <a:r>
              <a:rPr lang="en-US" sz="2800" b="1" dirty="0" err="1">
                <a:latin typeface="Kruti Dev 010" pitchFamily="2" charset="0"/>
              </a:rPr>
              <a:t>oa</a:t>
            </a:r>
            <a:r>
              <a:rPr lang="en-US" sz="2800" b="1" dirty="0">
                <a:latin typeface="Kruti Dev 010" pitchFamily="2" charset="0"/>
              </a:rPr>
              <a:t> </a:t>
            </a:r>
            <a:r>
              <a:rPr lang="en-US" sz="2800" b="1" dirty="0" err="1">
                <a:latin typeface="Kruti Dev 010" pitchFamily="2" charset="0"/>
              </a:rPr>
              <a:t>lapkj</a:t>
            </a:r>
            <a:r>
              <a:rPr lang="en-US" sz="2800" b="1" dirty="0">
                <a:latin typeface="Kruti Dev 010" pitchFamily="2" charset="0"/>
              </a:rPr>
              <a:t> </a:t>
            </a:r>
            <a:r>
              <a:rPr lang="en-US" sz="2800" b="1" dirty="0" err="1">
                <a:latin typeface="Kruti Dev 010" pitchFamily="2" charset="0"/>
              </a:rPr>
              <a:t>ek</a:t>
            </a:r>
            <a:r>
              <a:rPr lang="en-US" sz="2800" b="1" dirty="0">
                <a:latin typeface="Kruti Dev 010" pitchFamily="2" charset="0"/>
              </a:rPr>
              <a:t>/;e</a:t>
            </a:r>
            <a:endParaRPr lang="en-IN" sz="2800" b="1" dirty="0">
              <a:latin typeface="Kruti Dev 010" pitchFamily="2" charset="0"/>
            </a:endParaRPr>
          </a:p>
          <a:p>
            <a:endParaRPr lang="en-IN" sz="2800" b="1" dirty="0"/>
          </a:p>
        </p:txBody>
      </p:sp>
    </p:spTree>
    <p:extLst>
      <p:ext uri="{BB962C8B-B14F-4D97-AF65-F5344CB8AC3E}">
        <p14:creationId xmlns:p14="http://schemas.microsoft.com/office/powerpoint/2010/main" val="38483827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FFFF00"/>
                </a:solidFill>
                <a:latin typeface="Kruti Dev 010" pitchFamily="2" charset="0"/>
              </a:rPr>
              <a:t>4&amp; </a:t>
            </a:r>
            <a:r>
              <a:rPr lang="en-US" sz="4000" b="1" dirty="0" err="1">
                <a:solidFill>
                  <a:srgbClr val="FFFF00"/>
                </a:solidFill>
                <a:latin typeface="Kruti Dev 010" pitchFamily="2" charset="0"/>
              </a:rPr>
              <a:t>Hkkxhnkjh</a:t>
            </a:r>
            <a:r>
              <a:rPr lang="en-US" sz="4000" b="1" dirty="0">
                <a:solidFill>
                  <a:srgbClr val="FFFF00"/>
                </a:solidFill>
                <a:latin typeface="Kruti Dev 010" pitchFamily="2" charset="0"/>
              </a:rPr>
              <a:t> </a:t>
            </a:r>
            <a:r>
              <a:rPr lang="en-US" sz="4000" b="1" dirty="0" err="1">
                <a:solidFill>
                  <a:srgbClr val="FFFF00"/>
                </a:solidFill>
                <a:latin typeface="Kruti Dev 010" pitchFamily="2" charset="0"/>
              </a:rPr>
              <a:t>dk</a:t>
            </a:r>
            <a:r>
              <a:rPr lang="en-US" sz="4000" b="1" dirty="0">
                <a:solidFill>
                  <a:srgbClr val="FFFF00"/>
                </a:solidFill>
                <a:latin typeface="Kruti Dev 010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Kruti Dev 010" pitchFamily="2" charset="0"/>
              </a:rPr>
              <a:t>vk</a:t>
            </a:r>
            <a:r>
              <a:rPr lang="en-US" sz="4000" b="1" dirty="0" smtClean="0">
                <a:solidFill>
                  <a:srgbClr val="FFFF00"/>
                </a:solidFill>
                <a:latin typeface="Kruti Dev 010" pitchFamily="2" charset="0"/>
              </a:rPr>
              <a:t>/</a:t>
            </a:r>
            <a:r>
              <a:rPr lang="en-US" sz="4000" b="1" dirty="0" err="1" smtClean="0">
                <a:solidFill>
                  <a:srgbClr val="FFFF00"/>
                </a:solidFill>
                <a:latin typeface="Kruti Dev 010" pitchFamily="2" charset="0"/>
              </a:rPr>
              <a:t>kkj</a:t>
            </a:r>
            <a:r>
              <a:rPr lang="en-IN" dirty="0">
                <a:solidFill>
                  <a:srgbClr val="FFFF00"/>
                </a:solidFill>
                <a:latin typeface="Kruti Dev 010" pitchFamily="2" charset="0"/>
              </a:rPr>
              <a:t/>
            </a:r>
            <a:br>
              <a:rPr lang="en-IN" dirty="0">
                <a:solidFill>
                  <a:srgbClr val="FFFF00"/>
                </a:solidFill>
                <a:latin typeface="Kruti Dev 010" pitchFamily="2" charset="0"/>
              </a:rPr>
            </a:br>
            <a:endParaRPr lang="en-IN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b="1" dirty="0" err="1" smtClean="0">
                <a:latin typeface="Kruti Dev 010" pitchFamily="2" charset="0"/>
              </a:rPr>
              <a:t>O;fDrxr</a:t>
            </a:r>
            <a:r>
              <a:rPr lang="en-US" sz="2800" b="1" dirty="0" smtClean="0">
                <a:latin typeface="Kruti Dev 010" pitchFamily="2" charset="0"/>
              </a:rPr>
              <a:t> </a:t>
            </a:r>
            <a:r>
              <a:rPr lang="en-US" sz="2800" b="1" dirty="0" err="1">
                <a:latin typeface="Kruti Dev 010" pitchFamily="2" charset="0"/>
              </a:rPr>
              <a:t>izkstsDV</a:t>
            </a:r>
            <a:r>
              <a:rPr lang="en-US" sz="2800" b="1" dirty="0">
                <a:latin typeface="Kruti Dev 010" pitchFamily="2" charset="0"/>
              </a:rPr>
              <a:t> </a:t>
            </a:r>
            <a:endParaRPr lang="en-IN" sz="2800" b="1" dirty="0">
              <a:latin typeface="Kruti Dev 010" pitchFamily="2" charset="0"/>
            </a:endParaRPr>
          </a:p>
          <a:p>
            <a:pPr lvl="0"/>
            <a:r>
              <a:rPr lang="en-US" sz="2800" b="1" dirty="0" err="1">
                <a:latin typeface="Kruti Dev 010" pitchFamily="2" charset="0"/>
              </a:rPr>
              <a:t>Xkzqi</a:t>
            </a:r>
            <a:r>
              <a:rPr lang="en-US" sz="2800" b="1" dirty="0">
                <a:latin typeface="Kruti Dev 010" pitchFamily="2" charset="0"/>
              </a:rPr>
              <a:t> ;k </a:t>
            </a:r>
            <a:r>
              <a:rPr lang="en-US" sz="2800" b="1" dirty="0" err="1">
                <a:latin typeface="Kruti Dev 010" pitchFamily="2" charset="0"/>
              </a:rPr>
              <a:t>lkewfgd</a:t>
            </a:r>
            <a:r>
              <a:rPr lang="en-US" sz="2800" b="1" dirty="0">
                <a:latin typeface="Kruti Dev 010" pitchFamily="2" charset="0"/>
              </a:rPr>
              <a:t> </a:t>
            </a:r>
            <a:r>
              <a:rPr lang="en-US" sz="2800" b="1" dirty="0" err="1">
                <a:latin typeface="Kruti Dev 010" pitchFamily="2" charset="0"/>
              </a:rPr>
              <a:t>izkstsDV</a:t>
            </a:r>
            <a:endParaRPr lang="en-IN" sz="2800" b="1" dirty="0">
              <a:latin typeface="Kruti Dev 010" pitchFamily="2" charset="0"/>
            </a:endParaRPr>
          </a:p>
          <a:p>
            <a:r>
              <a:rPr lang="en-US" sz="2800" b="1" dirty="0" err="1" smtClean="0">
                <a:latin typeface="Kruti Dev 010" pitchFamily="2" charset="0"/>
              </a:rPr>
              <a:t>izkstsDV</a:t>
            </a:r>
            <a:r>
              <a:rPr lang="en-US" sz="2800" b="1" dirty="0" smtClean="0">
                <a:latin typeface="Kruti Dev 010" pitchFamily="2" charset="0"/>
              </a:rPr>
              <a:t> </a:t>
            </a:r>
            <a:r>
              <a:rPr lang="en-US" sz="2800" b="1" dirty="0">
                <a:latin typeface="Kruti Dev 010" pitchFamily="2" charset="0"/>
              </a:rPr>
              <a:t>ds </a:t>
            </a:r>
            <a:r>
              <a:rPr lang="en-US" sz="2800" b="1" dirty="0" err="1">
                <a:latin typeface="Kruti Dev 010" pitchFamily="2" charset="0"/>
              </a:rPr>
              <a:t>izdkj</a:t>
            </a:r>
            <a:r>
              <a:rPr lang="en-US" sz="2800" b="1" dirty="0">
                <a:latin typeface="Kruti Dev 010" pitchFamily="2" charset="0"/>
              </a:rPr>
              <a:t> </a:t>
            </a:r>
            <a:endParaRPr lang="en-IN" sz="2800" b="1" dirty="0">
              <a:latin typeface="Kruti Dev 010" pitchFamily="2" charset="0"/>
            </a:endParaRPr>
          </a:p>
          <a:p>
            <a:r>
              <a:rPr lang="en-US" sz="2800" b="1" dirty="0" err="1" smtClean="0">
                <a:latin typeface="Kruti Dev 010" pitchFamily="2" charset="0"/>
              </a:rPr>
              <a:t>ifj.kke</a:t>
            </a:r>
            <a:r>
              <a:rPr lang="en-US" sz="2800" b="1" dirty="0" smtClean="0">
                <a:latin typeface="Kruti Dev 010" pitchFamily="2" charset="0"/>
              </a:rPr>
              <a:t> </a:t>
            </a:r>
            <a:r>
              <a:rPr lang="en-US" sz="2800" b="1" dirty="0">
                <a:latin typeface="Kruti Dev 010" pitchFamily="2" charset="0"/>
              </a:rPr>
              <a:t>ds </a:t>
            </a:r>
            <a:r>
              <a:rPr lang="en-US" sz="2800" b="1" dirty="0" err="1">
                <a:latin typeface="Kruti Dev 010" pitchFamily="2" charset="0"/>
              </a:rPr>
              <a:t>vk</a:t>
            </a:r>
            <a:r>
              <a:rPr lang="en-US" sz="2800" b="1" dirty="0">
                <a:latin typeface="Kruti Dev 010" pitchFamily="2" charset="0"/>
              </a:rPr>
              <a:t>/</a:t>
            </a:r>
            <a:r>
              <a:rPr lang="en-US" sz="2800" b="1" dirty="0" err="1">
                <a:latin typeface="Kruti Dev 010" pitchFamily="2" charset="0"/>
              </a:rPr>
              <a:t>kkj</a:t>
            </a:r>
            <a:r>
              <a:rPr lang="en-US" sz="2800" b="1" dirty="0">
                <a:latin typeface="Kruti Dev 010" pitchFamily="2" charset="0"/>
              </a:rPr>
              <a:t> </a:t>
            </a:r>
            <a:r>
              <a:rPr lang="en-US" sz="2800" b="1" dirty="0" err="1">
                <a:latin typeface="Kruti Dev 010" pitchFamily="2" charset="0"/>
              </a:rPr>
              <a:t>ij</a:t>
            </a:r>
            <a:r>
              <a:rPr lang="en-US" sz="2800" b="1" dirty="0">
                <a:latin typeface="Kruti Dev 010" pitchFamily="2" charset="0"/>
              </a:rPr>
              <a:t> &amp; </a:t>
            </a:r>
            <a:endParaRPr lang="en-IN" sz="2800" b="1" dirty="0">
              <a:latin typeface="Kruti Dev 010" pitchFamily="2" charset="0"/>
            </a:endParaRPr>
          </a:p>
          <a:p>
            <a:pPr lvl="0"/>
            <a:r>
              <a:rPr lang="en-US" sz="2800" b="1" dirty="0" err="1">
                <a:latin typeface="Kruti Dev 010" pitchFamily="2" charset="0"/>
              </a:rPr>
              <a:t>fucU</a:t>
            </a:r>
            <a:r>
              <a:rPr lang="en-US" sz="2800" b="1" dirty="0">
                <a:latin typeface="Kruti Dev 010" pitchFamily="2" charset="0"/>
              </a:rPr>
              <a:t>/</a:t>
            </a:r>
            <a:r>
              <a:rPr lang="en-US" sz="2800" b="1" dirty="0" err="1">
                <a:latin typeface="Kruti Dev 010" pitchFamily="2" charset="0"/>
              </a:rPr>
              <a:t>k@LVMh</a:t>
            </a:r>
            <a:r>
              <a:rPr lang="en-US" sz="2800" b="1" dirty="0">
                <a:latin typeface="Kruti Dev 010" pitchFamily="2" charset="0"/>
              </a:rPr>
              <a:t> </a:t>
            </a:r>
            <a:r>
              <a:rPr lang="en-US" sz="2800" b="1" dirty="0" err="1">
                <a:latin typeface="Kruti Dev 010" pitchFamily="2" charset="0"/>
              </a:rPr>
              <a:t>fjiksVZ</a:t>
            </a:r>
            <a:endParaRPr lang="en-IN" sz="2800" b="1" dirty="0">
              <a:latin typeface="Kruti Dev 010" pitchFamily="2" charset="0"/>
            </a:endParaRPr>
          </a:p>
          <a:p>
            <a:pPr lvl="0"/>
            <a:r>
              <a:rPr lang="en-US" sz="2800" b="1" dirty="0" err="1">
                <a:latin typeface="Kruti Dev 010" pitchFamily="2" charset="0"/>
              </a:rPr>
              <a:t>eYVh</a:t>
            </a:r>
            <a:r>
              <a:rPr lang="en-US" sz="2800" b="1" dirty="0">
                <a:latin typeface="Kruti Dev 010" pitchFamily="2" charset="0"/>
              </a:rPr>
              <a:t> </a:t>
            </a:r>
            <a:r>
              <a:rPr lang="en-US" sz="2800" b="1" dirty="0" err="1">
                <a:latin typeface="Kruti Dev 010" pitchFamily="2" charset="0"/>
              </a:rPr>
              <a:t>ehfM;k</a:t>
            </a:r>
            <a:r>
              <a:rPr lang="en-US" sz="2800" b="1" dirty="0">
                <a:latin typeface="Kruti Dev 010" pitchFamily="2" charset="0"/>
              </a:rPr>
              <a:t> </a:t>
            </a:r>
            <a:r>
              <a:rPr lang="en-US" sz="2800" b="1" dirty="0" err="1" smtClean="0">
                <a:latin typeface="Kruti Dev 010" pitchFamily="2" charset="0"/>
              </a:rPr>
              <a:t>vkWfM;ks</a:t>
            </a:r>
            <a:r>
              <a:rPr lang="en-US" sz="2800" b="1" dirty="0" smtClean="0">
                <a:latin typeface="Kruti Dev 010" pitchFamily="2" charset="0"/>
              </a:rPr>
              <a:t> </a:t>
            </a:r>
            <a:r>
              <a:rPr lang="en-US" sz="2800" b="1" dirty="0">
                <a:latin typeface="Kruti Dev 010" pitchFamily="2" charset="0"/>
              </a:rPr>
              <a:t>@</a:t>
            </a:r>
            <a:r>
              <a:rPr lang="en-US" sz="2800" b="1" dirty="0" err="1" smtClean="0">
                <a:latin typeface="Kruti Dev 010" pitchFamily="2" charset="0"/>
              </a:rPr>
              <a:t>ohfM;ks</a:t>
            </a:r>
            <a:r>
              <a:rPr lang="en-US" sz="2800" b="1" dirty="0" smtClean="0">
                <a:latin typeface="Kruti Dev 010" pitchFamily="2" charset="0"/>
              </a:rPr>
              <a:t> </a:t>
            </a:r>
            <a:r>
              <a:rPr lang="en-US" sz="2800" b="1" dirty="0" err="1">
                <a:latin typeface="Kruti Dev 010" pitchFamily="2" charset="0"/>
              </a:rPr>
              <a:t>iksLVlZ</a:t>
            </a:r>
            <a:r>
              <a:rPr lang="en-US" sz="2800" b="1" dirty="0">
                <a:latin typeface="Kruti Dev 010" pitchFamily="2" charset="0"/>
              </a:rPr>
              <a:t> ] </a:t>
            </a:r>
            <a:r>
              <a:rPr lang="en-US" sz="2800" b="1" dirty="0" err="1" smtClean="0">
                <a:latin typeface="Kruti Dev 010" pitchFamily="2" charset="0"/>
              </a:rPr>
              <a:t>pkVZ</a:t>
            </a:r>
            <a:r>
              <a:rPr lang="en-US" sz="2800" b="1" dirty="0">
                <a:latin typeface="Kruti Dev 010" pitchFamily="2" charset="0"/>
              </a:rPr>
              <a:t> </a:t>
            </a:r>
            <a:r>
              <a:rPr lang="en-US" sz="2800" b="1" dirty="0" err="1" smtClean="0">
                <a:latin typeface="Kruti Dev 010" pitchFamily="2" charset="0"/>
              </a:rPr>
              <a:t>vU</a:t>
            </a:r>
            <a:r>
              <a:rPr lang="en-US" sz="2800" b="1" dirty="0">
                <a:latin typeface="Kruti Dev 010" pitchFamily="2" charset="0"/>
              </a:rPr>
              <a:t>; </a:t>
            </a:r>
            <a:r>
              <a:rPr lang="en-US" sz="2800" b="1" dirty="0" err="1">
                <a:latin typeface="Kruti Dev 010" pitchFamily="2" charset="0"/>
              </a:rPr>
              <a:t>xfrfof</a:t>
            </a:r>
            <a:r>
              <a:rPr lang="en-US" sz="2800" b="1" dirty="0">
                <a:latin typeface="Kruti Dev 010" pitchFamily="2" charset="0"/>
              </a:rPr>
              <a:t>/</a:t>
            </a:r>
            <a:r>
              <a:rPr lang="en-US" sz="2800" b="1" dirty="0" err="1">
                <a:latin typeface="Kruti Dev 010" pitchFamily="2" charset="0"/>
              </a:rPr>
              <a:t>k;ksa</a:t>
            </a:r>
            <a:r>
              <a:rPr lang="en-US" sz="2800" b="1" dirty="0">
                <a:latin typeface="Kruti Dev 010" pitchFamily="2" charset="0"/>
              </a:rPr>
              <a:t> ds </a:t>
            </a:r>
            <a:r>
              <a:rPr lang="en-US" sz="2800" b="1" dirty="0" err="1">
                <a:latin typeface="Kruti Dev 010" pitchFamily="2" charset="0"/>
              </a:rPr>
              <a:t>ek</a:t>
            </a:r>
            <a:r>
              <a:rPr lang="en-US" sz="2800" b="1" dirty="0">
                <a:latin typeface="Kruti Dev 010" pitchFamily="2" charset="0"/>
              </a:rPr>
              <a:t>/;e </a:t>
            </a:r>
            <a:r>
              <a:rPr lang="en-US" sz="2800" b="1" dirty="0" err="1">
                <a:latin typeface="Kruti Dev 010" pitchFamily="2" charset="0"/>
              </a:rPr>
              <a:t>ls</a:t>
            </a:r>
            <a:r>
              <a:rPr lang="en-US" sz="2800" b="1" dirty="0">
                <a:latin typeface="Kruti Dev 010" pitchFamily="2" charset="0"/>
              </a:rPr>
              <a:t> </a:t>
            </a:r>
            <a:r>
              <a:rPr lang="en-US" sz="2800" b="1" dirty="0" err="1" smtClean="0">
                <a:latin typeface="Kruti Dev 010" pitchFamily="2" charset="0"/>
              </a:rPr>
              <a:t>fo|kfFkZ;ksa</a:t>
            </a:r>
            <a:r>
              <a:rPr lang="en-US" sz="2800" b="1" dirty="0" smtClean="0">
                <a:latin typeface="Kruti Dev 010" pitchFamily="2" charset="0"/>
              </a:rPr>
              <a:t> </a:t>
            </a:r>
            <a:r>
              <a:rPr lang="en-US" sz="2800" b="1" dirty="0">
                <a:latin typeface="Kruti Dev 010" pitchFamily="2" charset="0"/>
              </a:rPr>
              <a:t>}</a:t>
            </a:r>
            <a:r>
              <a:rPr lang="en-US" sz="2800" b="1" dirty="0" err="1">
                <a:latin typeface="Kruti Dev 010" pitchFamily="2" charset="0"/>
              </a:rPr>
              <a:t>kjk</a:t>
            </a:r>
            <a:r>
              <a:rPr lang="en-US" sz="2800" b="1" dirty="0">
                <a:latin typeface="Kruti Dev 010" pitchFamily="2" charset="0"/>
              </a:rPr>
              <a:t> </a:t>
            </a:r>
            <a:r>
              <a:rPr lang="en-US" sz="2800" b="1" dirty="0" err="1">
                <a:latin typeface="Kruti Dev 010" pitchFamily="2" charset="0"/>
              </a:rPr>
              <a:t>vfHku</a:t>
            </a:r>
            <a:r>
              <a:rPr lang="en-US" sz="2800" b="1" dirty="0">
                <a:latin typeface="Kruti Dev 010" pitchFamily="2" charset="0"/>
              </a:rPr>
              <a:t>; </a:t>
            </a:r>
            <a:r>
              <a:rPr lang="en-US" sz="2800" b="1" dirty="0" err="1">
                <a:latin typeface="Kruti Dev 010" pitchFamily="2" charset="0"/>
              </a:rPr>
              <a:t>dj</a:t>
            </a:r>
            <a:r>
              <a:rPr lang="en-US" sz="2800" b="1" dirty="0">
                <a:latin typeface="Kruti Dev 010" pitchFamily="2" charset="0"/>
              </a:rPr>
              <a:t> </a:t>
            </a:r>
            <a:r>
              <a:rPr lang="en-US" sz="2800" b="1" dirty="0" err="1" smtClean="0">
                <a:latin typeface="Kruti Dev 010" pitchFamily="2" charset="0"/>
              </a:rPr>
              <a:t>ldsaxsA</a:t>
            </a:r>
            <a:endParaRPr lang="en-IN" sz="2800" b="1" dirty="0">
              <a:latin typeface="Kruti Dev 01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1894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Kruti Dev 010" pitchFamily="2" charset="0"/>
              </a:rPr>
              <a:t>5&amp;lh[</a:t>
            </a:r>
            <a:r>
              <a:rPr lang="en-US" b="1" dirty="0" err="1" smtClean="0">
                <a:solidFill>
                  <a:srgbClr val="FFFF00"/>
                </a:solidFill>
                <a:latin typeface="Kruti Dev 010" pitchFamily="2" charset="0"/>
              </a:rPr>
              <a:t>kus</a:t>
            </a:r>
            <a:r>
              <a:rPr lang="en-US" b="1" dirty="0" smtClean="0">
                <a:solidFill>
                  <a:srgbClr val="FFFF00"/>
                </a:solidFill>
                <a:latin typeface="Kruti Dev 010" pitchFamily="2" charset="0"/>
              </a:rPr>
              <a:t> </a:t>
            </a:r>
            <a:r>
              <a:rPr lang="en-US" b="1" dirty="0">
                <a:solidFill>
                  <a:srgbClr val="FFFF00"/>
                </a:solidFill>
                <a:latin typeface="Kruti Dev 010" pitchFamily="2" charset="0"/>
              </a:rPr>
              <a:t>ds </a:t>
            </a:r>
            <a:r>
              <a:rPr lang="en-US" b="1" dirty="0" err="1">
                <a:solidFill>
                  <a:srgbClr val="FFFF00"/>
                </a:solidFill>
                <a:latin typeface="Kruti Dev 010" pitchFamily="2" charset="0"/>
              </a:rPr>
              <a:t>izfrQy</a:t>
            </a:r>
            <a:r>
              <a:rPr lang="en-US" b="1" dirty="0">
                <a:solidFill>
                  <a:srgbClr val="FFFF00"/>
                </a:solidFill>
                <a:latin typeface="Kruti Dev 010" pitchFamily="2" charset="0"/>
              </a:rPr>
              <a:t> </a:t>
            </a:r>
            <a:r>
              <a:rPr lang="en-US" b="1" dirty="0" smtClean="0">
                <a:solidFill>
                  <a:srgbClr val="FFFF00"/>
                </a:solidFill>
                <a:latin typeface="Kruti Dev 010" pitchFamily="2" charset="0"/>
              </a:rPr>
              <a:t>¼vFkZ”kkL</a:t>
            </a:r>
            <a:r>
              <a:rPr lang="en-US" b="1" dirty="0">
                <a:solidFill>
                  <a:srgbClr val="FFFF00"/>
                </a:solidFill>
                <a:latin typeface="Kruti Dev 010" pitchFamily="2" charset="0"/>
              </a:rPr>
              <a:t>= ds </a:t>
            </a:r>
            <a:r>
              <a:rPr lang="en-US" b="1" dirty="0" err="1">
                <a:solidFill>
                  <a:srgbClr val="FFFF00"/>
                </a:solidFill>
                <a:latin typeface="Kruti Dev 010" pitchFamily="2" charset="0"/>
              </a:rPr>
              <a:t>lanHkZ</a:t>
            </a:r>
            <a:r>
              <a:rPr lang="en-US" b="1" dirty="0">
                <a:solidFill>
                  <a:srgbClr val="FFFF00"/>
                </a:solidFill>
                <a:latin typeface="Kruti Dev 010" pitchFamily="2" charset="0"/>
              </a:rPr>
              <a:t> </a:t>
            </a:r>
            <a:r>
              <a:rPr lang="en-US" b="1" dirty="0" smtClean="0">
                <a:solidFill>
                  <a:srgbClr val="FFFF00"/>
                </a:solidFill>
                <a:latin typeface="Kruti Dev 010" pitchFamily="2" charset="0"/>
              </a:rPr>
              <a:t>es</a:t>
            </a:r>
            <a:r>
              <a:rPr lang="en-US" b="1" dirty="0">
                <a:solidFill>
                  <a:srgbClr val="FFFF00"/>
                </a:solidFill>
                <a:latin typeface="Kruti Dev 010" pitchFamily="2" charset="0"/>
              </a:rPr>
              <a:t>a</a:t>
            </a:r>
            <a:r>
              <a:rPr lang="en-US" b="1" dirty="0" smtClean="0">
                <a:solidFill>
                  <a:srgbClr val="FFFF00"/>
                </a:solidFill>
                <a:latin typeface="Kruti Dev 010" pitchFamily="2" charset="0"/>
              </a:rPr>
              <a:t>½</a:t>
            </a:r>
            <a:r>
              <a:rPr lang="en-IN" dirty="0">
                <a:solidFill>
                  <a:srgbClr val="FFFF00"/>
                </a:solidFill>
                <a:latin typeface="Kruti Dev 010" pitchFamily="2" charset="0"/>
              </a:rPr>
              <a:t/>
            </a:r>
            <a:br>
              <a:rPr lang="en-IN" dirty="0">
                <a:solidFill>
                  <a:srgbClr val="FFFF00"/>
                </a:solidFill>
                <a:latin typeface="Kruti Dev 010" pitchFamily="2" charset="0"/>
              </a:rPr>
            </a:br>
            <a:endParaRPr lang="en-IN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9487351" cy="4195481"/>
          </a:xfrm>
        </p:spPr>
        <p:txBody>
          <a:bodyPr>
            <a:normAutofit/>
          </a:bodyPr>
          <a:lstStyle/>
          <a:p>
            <a:pPr lvl="0"/>
            <a:r>
              <a:rPr lang="en-US" sz="2800" dirty="0" err="1" smtClean="0">
                <a:latin typeface="Kruti Dev 010" pitchFamily="2" charset="0"/>
              </a:rPr>
              <a:t>vk</a:t>
            </a:r>
            <a:r>
              <a:rPr lang="en-US" sz="2800" dirty="0" smtClean="0">
                <a:latin typeface="Kruti Dev 010" pitchFamily="2" charset="0"/>
              </a:rPr>
              <a:t>/</a:t>
            </a:r>
            <a:r>
              <a:rPr lang="en-US" sz="2800" dirty="0" err="1" smtClean="0">
                <a:latin typeface="Kruti Dev 010" pitchFamily="2" charset="0"/>
              </a:rPr>
              <a:t>kkjHkwr</a:t>
            </a:r>
            <a:r>
              <a:rPr lang="en-US" sz="2800" dirty="0" smtClean="0">
                <a:latin typeface="Kruti Dev 010" pitchFamily="2" charset="0"/>
              </a:rPr>
              <a:t> </a:t>
            </a:r>
            <a:r>
              <a:rPr lang="en-US" sz="2800" dirty="0" err="1">
                <a:latin typeface="Kruti Dev 010" pitchFamily="2" charset="0"/>
              </a:rPr>
              <a:t>vkfFkZd</a:t>
            </a:r>
            <a:r>
              <a:rPr lang="en-US" sz="2800" dirty="0">
                <a:latin typeface="Kruti Dev 010" pitchFamily="2" charset="0"/>
              </a:rPr>
              <a:t> “</a:t>
            </a:r>
            <a:r>
              <a:rPr lang="en-US" sz="2800" dirty="0" err="1">
                <a:latin typeface="Kruti Dev 010" pitchFamily="2" charset="0"/>
              </a:rPr>
              <a:t>kCnksa</a:t>
            </a:r>
            <a:r>
              <a:rPr lang="en-US" sz="2800" dirty="0">
                <a:latin typeface="Kruti Dev 010" pitchFamily="2" charset="0"/>
              </a:rPr>
              <a:t> ,</a:t>
            </a:r>
            <a:r>
              <a:rPr lang="en-US" sz="2800" dirty="0" err="1">
                <a:latin typeface="Kruti Dev 010" pitchFamily="2" charset="0"/>
              </a:rPr>
              <a:t>oa</a:t>
            </a:r>
            <a:r>
              <a:rPr lang="en-US" sz="2800" dirty="0">
                <a:latin typeface="Kruti Dev 010" pitchFamily="2" charset="0"/>
              </a:rPr>
              <a:t> </a:t>
            </a:r>
            <a:r>
              <a:rPr lang="en-US" sz="2800" dirty="0" err="1">
                <a:latin typeface="Kruti Dev 010" pitchFamily="2" charset="0"/>
              </a:rPr>
              <a:t>vo</a:t>
            </a:r>
            <a:r>
              <a:rPr lang="en-US" sz="2800" dirty="0">
                <a:latin typeface="Kruti Dev 010" pitchFamily="2" charset="0"/>
              </a:rPr>
              <a:t>/</a:t>
            </a:r>
            <a:r>
              <a:rPr lang="en-US" sz="2800" dirty="0" err="1">
                <a:latin typeface="Kruti Dev 010" pitchFamily="2" charset="0"/>
              </a:rPr>
              <a:t>kkj.kkvksa</a:t>
            </a:r>
            <a:r>
              <a:rPr lang="en-US" sz="2800" dirty="0">
                <a:latin typeface="Kruti Dev 010" pitchFamily="2" charset="0"/>
              </a:rPr>
              <a:t> </a:t>
            </a:r>
            <a:r>
              <a:rPr lang="en-US" sz="2800" dirty="0" err="1">
                <a:latin typeface="Kruti Dev 010" pitchFamily="2" charset="0"/>
              </a:rPr>
              <a:t>dks</a:t>
            </a:r>
            <a:r>
              <a:rPr lang="en-US" sz="2800" dirty="0">
                <a:latin typeface="Kruti Dev 010" pitchFamily="2" charset="0"/>
              </a:rPr>
              <a:t> le&gt; </a:t>
            </a:r>
            <a:r>
              <a:rPr lang="en-US" sz="2800" dirty="0" err="1">
                <a:latin typeface="Kruti Dev 010" pitchFamily="2" charset="0"/>
              </a:rPr>
              <a:t>dks</a:t>
            </a:r>
            <a:r>
              <a:rPr lang="en-US" sz="2800" dirty="0">
                <a:latin typeface="Kruti Dev 010" pitchFamily="2" charset="0"/>
              </a:rPr>
              <a:t> </a:t>
            </a:r>
            <a:r>
              <a:rPr lang="en-US" sz="2800" dirty="0" err="1">
                <a:latin typeface="Kruti Dev 010" pitchFamily="2" charset="0"/>
              </a:rPr>
              <a:t>fodflr</a:t>
            </a:r>
            <a:r>
              <a:rPr lang="en-US" sz="2800" dirty="0">
                <a:latin typeface="Kruti Dev 010" pitchFamily="2" charset="0"/>
              </a:rPr>
              <a:t> </a:t>
            </a:r>
            <a:r>
              <a:rPr lang="en-US" sz="2800" dirty="0" err="1">
                <a:latin typeface="Kruti Dev 010" pitchFamily="2" charset="0"/>
              </a:rPr>
              <a:t>dj</a:t>
            </a:r>
            <a:r>
              <a:rPr lang="en-US" sz="2800" dirty="0">
                <a:latin typeface="Kruti Dev 010" pitchFamily="2" charset="0"/>
              </a:rPr>
              <a:t> </a:t>
            </a:r>
            <a:r>
              <a:rPr lang="en-US" sz="2800" dirty="0" err="1">
                <a:latin typeface="Kruti Dev 010" pitchFamily="2" charset="0"/>
              </a:rPr>
              <a:t>ldsaxsa</a:t>
            </a:r>
            <a:endParaRPr lang="en-IN" sz="2800" dirty="0">
              <a:latin typeface="Kruti Dev 010" pitchFamily="2" charset="0"/>
            </a:endParaRPr>
          </a:p>
          <a:p>
            <a:pPr lvl="0"/>
            <a:r>
              <a:rPr lang="en-US" sz="2800" dirty="0" err="1">
                <a:latin typeface="Kruti Dev 010" pitchFamily="2" charset="0"/>
              </a:rPr>
              <a:t>vkfFkZd</a:t>
            </a:r>
            <a:r>
              <a:rPr lang="en-US" sz="2800" dirty="0">
                <a:latin typeface="Kruti Dev 010" pitchFamily="2" charset="0"/>
              </a:rPr>
              <a:t> </a:t>
            </a:r>
            <a:r>
              <a:rPr lang="en-US" sz="2800" dirty="0" err="1">
                <a:latin typeface="Kruti Dev 010" pitchFamily="2" charset="0"/>
              </a:rPr>
              <a:t>eqnzksa</a:t>
            </a:r>
            <a:r>
              <a:rPr lang="en-US" sz="2800" dirty="0">
                <a:latin typeface="Kruti Dev 010" pitchFamily="2" charset="0"/>
              </a:rPr>
              <a:t> </a:t>
            </a:r>
            <a:r>
              <a:rPr lang="en-US" sz="2800" dirty="0" err="1">
                <a:latin typeface="Kruti Dev 010" pitchFamily="2" charset="0"/>
              </a:rPr>
              <a:t>leL;kvksa</a:t>
            </a:r>
            <a:r>
              <a:rPr lang="en-US" sz="2800" dirty="0">
                <a:latin typeface="Kruti Dev 010" pitchFamily="2" charset="0"/>
              </a:rPr>
              <a:t> </a:t>
            </a:r>
            <a:r>
              <a:rPr lang="en-US" sz="2800" dirty="0" err="1">
                <a:latin typeface="Kruti Dev 010" pitchFamily="2" charset="0"/>
              </a:rPr>
              <a:t>vkSj</a:t>
            </a:r>
            <a:r>
              <a:rPr lang="en-US" sz="2800" dirty="0">
                <a:latin typeface="Kruti Dev 010" pitchFamily="2" charset="0"/>
              </a:rPr>
              <a:t> </a:t>
            </a:r>
            <a:r>
              <a:rPr lang="en-US" sz="2800" dirty="0" err="1">
                <a:latin typeface="Kruti Dev 010" pitchFamily="2" charset="0"/>
              </a:rPr>
              <a:t>pqukSfr;ksa</a:t>
            </a:r>
            <a:r>
              <a:rPr lang="en-US" sz="2800" dirty="0">
                <a:latin typeface="Kruti Dev 010" pitchFamily="2" charset="0"/>
              </a:rPr>
              <a:t> dh le&gt; </a:t>
            </a:r>
            <a:r>
              <a:rPr lang="en-US" sz="2800" dirty="0" err="1">
                <a:latin typeface="Kruti Dev 010" pitchFamily="2" charset="0"/>
              </a:rPr>
              <a:t>fodflr</a:t>
            </a:r>
            <a:r>
              <a:rPr lang="en-US" sz="2800" dirty="0">
                <a:latin typeface="Kruti Dev 010" pitchFamily="2" charset="0"/>
              </a:rPr>
              <a:t> </a:t>
            </a:r>
            <a:r>
              <a:rPr lang="en-US" sz="2800" dirty="0" err="1">
                <a:latin typeface="Kruti Dev 010" pitchFamily="2" charset="0"/>
              </a:rPr>
              <a:t>dj</a:t>
            </a:r>
            <a:r>
              <a:rPr lang="en-US" sz="2800" dirty="0">
                <a:latin typeface="Kruti Dev 010" pitchFamily="2" charset="0"/>
              </a:rPr>
              <a:t> </a:t>
            </a:r>
            <a:r>
              <a:rPr lang="en-US" sz="2800" dirty="0" err="1">
                <a:latin typeface="Kruti Dev 010" pitchFamily="2" charset="0"/>
              </a:rPr>
              <a:t>ldsaxsa</a:t>
            </a:r>
            <a:endParaRPr lang="en-IN" sz="2800" dirty="0">
              <a:latin typeface="Kruti Dev 010" pitchFamily="2" charset="0"/>
            </a:endParaRPr>
          </a:p>
          <a:p>
            <a:pPr lvl="0"/>
            <a:r>
              <a:rPr lang="en-US" sz="2800" dirty="0" err="1">
                <a:latin typeface="Kruti Dev 010" pitchFamily="2" charset="0"/>
              </a:rPr>
              <a:t>vkfFkZd</a:t>
            </a:r>
            <a:r>
              <a:rPr lang="en-US" sz="2800" dirty="0">
                <a:latin typeface="Kruti Dev 010" pitchFamily="2" charset="0"/>
              </a:rPr>
              <a:t> </a:t>
            </a:r>
            <a:r>
              <a:rPr lang="en-US" sz="2800" dirty="0" err="1">
                <a:latin typeface="Kruti Dev 010" pitchFamily="2" charset="0"/>
              </a:rPr>
              <a:t>fl</a:t>
            </a:r>
            <a:r>
              <a:rPr lang="en-US" sz="2800" dirty="0">
                <a:latin typeface="Kruti Dev 010" pitchFamily="2" charset="0"/>
              </a:rPr>
              <a:t>)</a:t>
            </a:r>
            <a:r>
              <a:rPr lang="en-US" sz="2800" dirty="0" err="1">
                <a:latin typeface="Kruti Dev 010" pitchFamily="2" charset="0"/>
              </a:rPr>
              <a:t>kUrksa</a:t>
            </a:r>
            <a:r>
              <a:rPr lang="en-US" sz="2800" dirty="0">
                <a:latin typeface="Kruti Dev 010" pitchFamily="2" charset="0"/>
              </a:rPr>
              <a:t> ,</a:t>
            </a:r>
            <a:r>
              <a:rPr lang="en-US" sz="2800" dirty="0" err="1">
                <a:latin typeface="Kruti Dev 010" pitchFamily="2" charset="0"/>
              </a:rPr>
              <a:t>oa</a:t>
            </a:r>
            <a:r>
              <a:rPr lang="en-US" sz="2800" dirty="0">
                <a:latin typeface="Kruti Dev 010" pitchFamily="2" charset="0"/>
              </a:rPr>
              <a:t> </a:t>
            </a:r>
            <a:r>
              <a:rPr lang="en-US" sz="2800" dirty="0" err="1">
                <a:latin typeface="Kruti Dev 010" pitchFamily="2" charset="0"/>
              </a:rPr>
              <a:t>vo</a:t>
            </a:r>
            <a:r>
              <a:rPr lang="en-US" sz="2800" dirty="0">
                <a:latin typeface="Kruti Dev 010" pitchFamily="2" charset="0"/>
              </a:rPr>
              <a:t>/</a:t>
            </a:r>
            <a:r>
              <a:rPr lang="en-US" sz="2800" dirty="0" err="1">
                <a:latin typeface="Kruti Dev 010" pitchFamily="2" charset="0"/>
              </a:rPr>
              <a:t>kkj.kkvksa</a:t>
            </a:r>
            <a:r>
              <a:rPr lang="en-US" sz="2800" dirty="0">
                <a:latin typeface="Kruti Dev 010" pitchFamily="2" charset="0"/>
              </a:rPr>
              <a:t> </a:t>
            </a:r>
            <a:r>
              <a:rPr lang="en-US" sz="2800" dirty="0" err="1">
                <a:latin typeface="Kruti Dev 010" pitchFamily="2" charset="0"/>
              </a:rPr>
              <a:t>dk</a:t>
            </a:r>
            <a:r>
              <a:rPr lang="en-US" sz="2800" dirty="0">
                <a:latin typeface="Kruti Dev 010" pitchFamily="2" charset="0"/>
              </a:rPr>
              <a:t> </a:t>
            </a:r>
            <a:r>
              <a:rPr lang="en-US" sz="2800" dirty="0" err="1">
                <a:latin typeface="Kruti Dev 010" pitchFamily="2" charset="0"/>
              </a:rPr>
              <a:t>vly</a:t>
            </a:r>
            <a:r>
              <a:rPr lang="en-US" sz="2800" dirty="0">
                <a:latin typeface="Kruti Dev 010" pitchFamily="2" charset="0"/>
              </a:rPr>
              <a:t> thou </a:t>
            </a:r>
            <a:r>
              <a:rPr lang="en-US" sz="2800" dirty="0" err="1">
                <a:latin typeface="Kruti Dev 010" pitchFamily="2" charset="0"/>
              </a:rPr>
              <a:t>esa</a:t>
            </a:r>
            <a:r>
              <a:rPr lang="en-US" sz="2800" dirty="0">
                <a:latin typeface="Kruti Dev 010" pitchFamily="2" charset="0"/>
              </a:rPr>
              <a:t> </a:t>
            </a:r>
            <a:r>
              <a:rPr lang="en-US" sz="2800" dirty="0" err="1">
                <a:latin typeface="Kruti Dev 010" pitchFamily="2" charset="0"/>
              </a:rPr>
              <a:t>fdz;kUo;u</a:t>
            </a:r>
            <a:r>
              <a:rPr lang="en-US" sz="2800" dirty="0">
                <a:latin typeface="Kruti Dev 010" pitchFamily="2" charset="0"/>
              </a:rPr>
              <a:t> </a:t>
            </a:r>
            <a:r>
              <a:rPr lang="en-US" sz="2800" dirty="0" err="1">
                <a:latin typeface="Kruti Dev 010" pitchFamily="2" charset="0"/>
              </a:rPr>
              <a:t>dj</a:t>
            </a:r>
            <a:r>
              <a:rPr lang="en-US" sz="2800" dirty="0">
                <a:latin typeface="Kruti Dev 010" pitchFamily="2" charset="0"/>
              </a:rPr>
              <a:t> </a:t>
            </a:r>
            <a:r>
              <a:rPr lang="en-US" sz="2800" dirty="0" err="1">
                <a:latin typeface="Kruti Dev 010" pitchFamily="2" charset="0"/>
              </a:rPr>
              <a:t>ldsaxsA</a:t>
            </a:r>
            <a:endParaRPr lang="en-IN" sz="2800" dirty="0">
              <a:latin typeface="Kruti Dev 010" pitchFamily="2" charset="0"/>
            </a:endParaRPr>
          </a:p>
          <a:p>
            <a:pPr lvl="0"/>
            <a:r>
              <a:rPr lang="en-US" sz="2800" dirty="0" err="1">
                <a:latin typeface="Kruti Dev 010" pitchFamily="2" charset="0"/>
              </a:rPr>
              <a:t>vkfFkZd</a:t>
            </a:r>
            <a:r>
              <a:rPr lang="en-US" sz="2800" dirty="0">
                <a:latin typeface="Kruti Dev 010" pitchFamily="2" charset="0"/>
              </a:rPr>
              <a:t> </a:t>
            </a:r>
            <a:r>
              <a:rPr lang="en-US" sz="2800" dirty="0" err="1">
                <a:latin typeface="Kruti Dev 010" pitchFamily="2" charset="0"/>
              </a:rPr>
              <a:t>uhfr;ksa</a:t>
            </a:r>
            <a:r>
              <a:rPr lang="en-US" sz="2800" dirty="0">
                <a:latin typeface="Kruti Dev 010" pitchFamily="2" charset="0"/>
              </a:rPr>
              <a:t>@?</a:t>
            </a:r>
            <a:r>
              <a:rPr lang="en-US" sz="2800" dirty="0" err="1">
                <a:latin typeface="Kruti Dev 010" pitchFamily="2" charset="0"/>
              </a:rPr>
              <a:t>kVukvksa</a:t>
            </a:r>
            <a:r>
              <a:rPr lang="en-US" sz="2800" dirty="0">
                <a:latin typeface="Kruti Dev 010" pitchFamily="2" charset="0"/>
              </a:rPr>
              <a:t> </a:t>
            </a:r>
            <a:r>
              <a:rPr lang="en-US" sz="2800" dirty="0" err="1">
                <a:latin typeface="Kruti Dev 010" pitchFamily="2" charset="0"/>
              </a:rPr>
              <a:t>dk</a:t>
            </a:r>
            <a:r>
              <a:rPr lang="en-US" sz="2800" dirty="0">
                <a:latin typeface="Kruti Dev 010" pitchFamily="2" charset="0"/>
              </a:rPr>
              <a:t> </a:t>
            </a:r>
            <a:r>
              <a:rPr lang="en-US" sz="2800" dirty="0" err="1">
                <a:latin typeface="Kruti Dev 010" pitchFamily="2" charset="0"/>
              </a:rPr>
              <a:t>ewY;kadu</a:t>
            </a:r>
            <a:r>
              <a:rPr lang="en-US" sz="2800" dirty="0">
                <a:latin typeface="Kruti Dev 010" pitchFamily="2" charset="0"/>
              </a:rPr>
              <a:t> </a:t>
            </a:r>
            <a:r>
              <a:rPr lang="en-US" sz="2800" dirty="0" err="1">
                <a:latin typeface="Kruti Dev 010" pitchFamily="2" charset="0"/>
              </a:rPr>
              <a:t>dj</a:t>
            </a:r>
            <a:r>
              <a:rPr lang="en-US" sz="2800" dirty="0">
                <a:latin typeface="Kruti Dev 010" pitchFamily="2" charset="0"/>
              </a:rPr>
              <a:t> </a:t>
            </a:r>
            <a:r>
              <a:rPr lang="en-US" sz="2800" dirty="0" err="1">
                <a:latin typeface="Kruti Dev 010" pitchFamily="2" charset="0"/>
              </a:rPr>
              <a:t>mudksa</a:t>
            </a:r>
            <a:r>
              <a:rPr lang="en-US" sz="2800" dirty="0">
                <a:latin typeface="Kruti Dev 010" pitchFamily="2" charset="0"/>
              </a:rPr>
              <a:t> </a:t>
            </a:r>
            <a:r>
              <a:rPr lang="en-US" sz="2800" dirty="0" err="1">
                <a:latin typeface="Kruti Dev 010" pitchFamily="2" charset="0"/>
              </a:rPr>
              <a:t>fdz;kUou</a:t>
            </a:r>
            <a:r>
              <a:rPr lang="en-US" sz="2800" dirty="0">
                <a:latin typeface="Kruti Dev 010" pitchFamily="2" charset="0"/>
              </a:rPr>
              <a:t> </a:t>
            </a:r>
            <a:r>
              <a:rPr lang="en-US" sz="2800" dirty="0" err="1">
                <a:latin typeface="Kruti Dev 010" pitchFamily="2" charset="0"/>
              </a:rPr>
              <a:t>dj</a:t>
            </a:r>
            <a:r>
              <a:rPr lang="en-US" sz="2800" dirty="0">
                <a:latin typeface="Kruti Dev 010" pitchFamily="2" charset="0"/>
              </a:rPr>
              <a:t> </a:t>
            </a:r>
            <a:r>
              <a:rPr lang="en-US" sz="2800" dirty="0" err="1">
                <a:latin typeface="Kruti Dev 010" pitchFamily="2" charset="0"/>
              </a:rPr>
              <a:t>ldsaxasA</a:t>
            </a:r>
            <a:endParaRPr lang="en-IN" sz="2800" dirty="0">
              <a:latin typeface="Kruti Dev 010" pitchFamily="2" charset="0"/>
            </a:endParaRPr>
          </a:p>
          <a:p>
            <a:pPr lvl="0"/>
            <a:r>
              <a:rPr lang="en-US" sz="2800" dirty="0" err="1">
                <a:latin typeface="Kruti Dev 010" pitchFamily="2" charset="0"/>
              </a:rPr>
              <a:t>vkfFkZd</a:t>
            </a:r>
            <a:r>
              <a:rPr lang="en-US" sz="2800" dirty="0">
                <a:latin typeface="Kruti Dev 010" pitchFamily="2" charset="0"/>
              </a:rPr>
              <a:t> </a:t>
            </a:r>
            <a:r>
              <a:rPr lang="en-US" sz="2800" dirty="0" err="1">
                <a:latin typeface="Kruti Dev 010" pitchFamily="2" charset="0"/>
              </a:rPr>
              <a:t>uhfr;ksa</a:t>
            </a:r>
            <a:r>
              <a:rPr lang="en-US" sz="2800" dirty="0">
                <a:latin typeface="Kruti Dev 010" pitchFamily="2" charset="0"/>
              </a:rPr>
              <a:t>@?</a:t>
            </a:r>
            <a:r>
              <a:rPr lang="en-US" sz="2800" dirty="0" err="1">
                <a:latin typeface="Kruti Dev 010" pitchFamily="2" charset="0"/>
              </a:rPr>
              <a:t>kVukvksa</a:t>
            </a:r>
            <a:r>
              <a:rPr lang="en-US" sz="2800" dirty="0">
                <a:latin typeface="Kruti Dev 010" pitchFamily="2" charset="0"/>
              </a:rPr>
              <a:t> </a:t>
            </a:r>
            <a:r>
              <a:rPr lang="en-US" sz="2800" dirty="0" err="1">
                <a:latin typeface="Kruti Dev 010" pitchFamily="2" charset="0"/>
              </a:rPr>
              <a:t>dk</a:t>
            </a:r>
            <a:r>
              <a:rPr lang="en-US" sz="2800" dirty="0">
                <a:latin typeface="Kruti Dev 010" pitchFamily="2" charset="0"/>
              </a:rPr>
              <a:t> </a:t>
            </a:r>
            <a:r>
              <a:rPr lang="en-US" sz="2800" dirty="0" err="1">
                <a:latin typeface="Kruti Dev 010" pitchFamily="2" charset="0"/>
              </a:rPr>
              <a:t>ewY;kadu</a:t>
            </a:r>
            <a:r>
              <a:rPr lang="en-US" sz="2800" dirty="0">
                <a:latin typeface="Kruti Dev 010" pitchFamily="2" charset="0"/>
              </a:rPr>
              <a:t> </a:t>
            </a:r>
            <a:r>
              <a:rPr lang="en-US" sz="2800" dirty="0" err="1">
                <a:latin typeface="Kruti Dev 010" pitchFamily="2" charset="0"/>
              </a:rPr>
              <a:t>dj</a:t>
            </a:r>
            <a:r>
              <a:rPr lang="en-US" sz="2800" dirty="0">
                <a:latin typeface="Kruti Dev 010" pitchFamily="2" charset="0"/>
              </a:rPr>
              <a:t> ,d </a:t>
            </a:r>
            <a:r>
              <a:rPr lang="en-US" sz="2800" dirty="0" err="1">
                <a:latin typeface="Kruti Dev 010" pitchFamily="2" charset="0"/>
              </a:rPr>
              <a:t>O;ogkfjd</a:t>
            </a:r>
            <a:r>
              <a:rPr lang="en-US" sz="2800" dirty="0">
                <a:latin typeface="Kruti Dev 010" pitchFamily="2" charset="0"/>
              </a:rPr>
              <a:t> thou </a:t>
            </a:r>
            <a:r>
              <a:rPr lang="en-US" sz="2800" dirty="0" err="1">
                <a:latin typeface="Kruti Dev 010" pitchFamily="2" charset="0"/>
              </a:rPr>
              <a:t>ys</a:t>
            </a:r>
            <a:r>
              <a:rPr lang="en-US" sz="2800" dirty="0">
                <a:latin typeface="Kruti Dev 010" pitchFamily="2" charset="0"/>
              </a:rPr>
              <a:t> </a:t>
            </a:r>
            <a:r>
              <a:rPr lang="en-US" sz="2800" dirty="0" err="1">
                <a:latin typeface="Kruti Dev 010" pitchFamily="2" charset="0"/>
              </a:rPr>
              <a:t>ldsaxsA</a:t>
            </a:r>
            <a:endParaRPr lang="en-IN" sz="2800" dirty="0">
              <a:latin typeface="Kruti Dev 01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8900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FFFF00"/>
                </a:solidFill>
                <a:latin typeface="Kruti Dev 010" pitchFamily="2" charset="0"/>
              </a:rPr>
              <a:t>6&amp;izkstsDV </a:t>
            </a:r>
            <a:r>
              <a:rPr lang="en-US" sz="4000" b="1" dirty="0">
                <a:solidFill>
                  <a:srgbClr val="FFFF00"/>
                </a:solidFill>
                <a:latin typeface="Kruti Dev 010" pitchFamily="2" charset="0"/>
              </a:rPr>
              <a:t>ds </a:t>
            </a:r>
            <a:r>
              <a:rPr lang="en-US" sz="4000" b="1" dirty="0" err="1">
                <a:solidFill>
                  <a:srgbClr val="FFFF00"/>
                </a:solidFill>
                <a:latin typeface="Kruti Dev 010" pitchFamily="2" charset="0"/>
              </a:rPr>
              <a:t>izeq</a:t>
            </a:r>
            <a:r>
              <a:rPr lang="en-US" sz="4000" b="1" dirty="0">
                <a:solidFill>
                  <a:srgbClr val="FFFF00"/>
                </a:solidFill>
                <a:latin typeface="Kruti Dev 010" pitchFamily="2" charset="0"/>
              </a:rPr>
              <a:t>[k </a:t>
            </a:r>
            <a:r>
              <a:rPr lang="en-US" sz="4000" b="1" dirty="0" err="1">
                <a:solidFill>
                  <a:srgbClr val="FFFF00"/>
                </a:solidFill>
                <a:latin typeface="Kruti Dev 010" pitchFamily="2" charset="0"/>
              </a:rPr>
              <a:t>pj.k</a:t>
            </a:r>
            <a:r>
              <a:rPr lang="en-US" sz="4000" b="1" dirty="0">
                <a:solidFill>
                  <a:srgbClr val="FFFF00"/>
                </a:solidFill>
                <a:latin typeface="Kruti Dev 010" pitchFamily="2" charset="0"/>
              </a:rPr>
              <a:t> </a:t>
            </a:r>
            <a:r>
              <a:rPr lang="en-IN" dirty="0">
                <a:solidFill>
                  <a:srgbClr val="FFFF00"/>
                </a:solidFill>
                <a:latin typeface="Kruti Dev 010" pitchFamily="2" charset="0"/>
              </a:rPr>
              <a:t/>
            </a:r>
            <a:br>
              <a:rPr lang="en-IN" dirty="0">
                <a:solidFill>
                  <a:srgbClr val="FFFF00"/>
                </a:solidFill>
                <a:latin typeface="Kruti Dev 010" pitchFamily="2" charset="0"/>
              </a:rPr>
            </a:br>
            <a:endParaRPr lang="en-IN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282024"/>
            <a:ext cx="8596668" cy="284656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1-Identification </a:t>
            </a:r>
            <a:r>
              <a:rPr lang="en-US" dirty="0"/>
              <a:t>of area   </a:t>
            </a:r>
            <a:r>
              <a:rPr lang="en-US" dirty="0">
                <a:latin typeface="Kruti Dev 010" pitchFamily="2" charset="0"/>
              </a:rPr>
              <a:t>“</a:t>
            </a:r>
            <a:r>
              <a:rPr lang="en-US" dirty="0" err="1">
                <a:latin typeface="Kruti Dev 010" pitchFamily="2" charset="0"/>
              </a:rPr>
              <a:t>kh’kZd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dk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p;u</a:t>
            </a:r>
            <a:endParaRPr lang="en-IN" dirty="0">
              <a:latin typeface="Kruti Dev 010" pitchFamily="2" charset="0"/>
            </a:endParaRPr>
          </a:p>
          <a:p>
            <a:r>
              <a:rPr lang="en-US" dirty="0"/>
              <a:t>2-Brain Storming            </a:t>
            </a:r>
            <a:r>
              <a:rPr lang="en-US" dirty="0" err="1">
                <a:latin typeface="Kruti Dev 010" pitchFamily="2" charset="0"/>
              </a:rPr>
              <a:t>fopkj</a:t>
            </a:r>
            <a:r>
              <a:rPr lang="en-US" dirty="0">
                <a:latin typeface="Kruti Dev 010" pitchFamily="2" charset="0"/>
              </a:rPr>
              <a:t> &amp;</a:t>
            </a:r>
            <a:r>
              <a:rPr lang="en-US" dirty="0" err="1">
                <a:latin typeface="Kruti Dev 010" pitchFamily="2" charset="0"/>
              </a:rPr>
              <a:t>eaFku</a:t>
            </a:r>
            <a:endParaRPr lang="en-IN" dirty="0">
              <a:latin typeface="Kruti Dev 010" pitchFamily="2" charset="0"/>
            </a:endParaRPr>
          </a:p>
          <a:p>
            <a:r>
              <a:rPr lang="en-US" dirty="0"/>
              <a:t>3-Management               </a:t>
            </a:r>
            <a:r>
              <a:rPr lang="en-US" dirty="0" err="1">
                <a:latin typeface="Kruti Dev 010" pitchFamily="2" charset="0"/>
              </a:rPr>
              <a:t>izcU</a:t>
            </a:r>
            <a:r>
              <a:rPr lang="en-US" dirty="0">
                <a:latin typeface="Kruti Dev 010" pitchFamily="2" charset="0"/>
              </a:rPr>
              <a:t>/k ¼ O;oLFkk½</a:t>
            </a:r>
            <a:endParaRPr lang="en-IN" dirty="0">
              <a:latin typeface="Kruti Dev 010" pitchFamily="2" charset="0"/>
            </a:endParaRPr>
          </a:p>
          <a:p>
            <a:r>
              <a:rPr lang="en-US" dirty="0"/>
              <a:t>4-Its should not be too narrow and broad</a:t>
            </a:r>
            <a:endParaRPr lang="en-IN" dirty="0"/>
          </a:p>
          <a:p>
            <a:r>
              <a:rPr lang="en-US" dirty="0">
                <a:latin typeface="Kruti Dev 010" pitchFamily="2" charset="0"/>
              </a:rPr>
              <a:t>;g </a:t>
            </a:r>
            <a:r>
              <a:rPr lang="en-US" dirty="0" err="1">
                <a:latin typeface="Kruti Dev 010" pitchFamily="2" charset="0"/>
              </a:rPr>
              <a:t>cgqr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ladh.kZ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vkSj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O;kid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ugha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gksuk</a:t>
            </a:r>
            <a:r>
              <a:rPr lang="en-US" dirty="0">
                <a:latin typeface="Kruti Dev 010" pitchFamily="2" charset="0"/>
              </a:rPr>
              <a:t> </a:t>
            </a:r>
            <a:r>
              <a:rPr lang="en-US" dirty="0" err="1">
                <a:latin typeface="Kruti Dev 010" pitchFamily="2" charset="0"/>
              </a:rPr>
              <a:t>pkfg,A</a:t>
            </a:r>
            <a:endParaRPr lang="en-IN" dirty="0">
              <a:latin typeface="Kruti Dev 010" pitchFamily="2" charset="0"/>
            </a:endParaRPr>
          </a:p>
          <a:p>
            <a:r>
              <a:rPr lang="en-US" dirty="0"/>
              <a:t>5-By geographical area  </a:t>
            </a:r>
            <a:r>
              <a:rPr lang="en-US" sz="2000" dirty="0" err="1">
                <a:latin typeface="Kruti Dev 010" pitchFamily="2" charset="0"/>
              </a:rPr>
              <a:t>HkkSxksfyd</a:t>
            </a:r>
            <a:r>
              <a:rPr lang="en-US" sz="2000" dirty="0">
                <a:latin typeface="Kruti Dev 010" pitchFamily="2" charset="0"/>
              </a:rPr>
              <a:t> {</a:t>
            </a:r>
            <a:r>
              <a:rPr lang="en-US" sz="2000" dirty="0" err="1">
                <a:latin typeface="Kruti Dev 010" pitchFamily="2" charset="0"/>
              </a:rPr>
              <a:t>ks</a:t>
            </a:r>
            <a:r>
              <a:rPr lang="en-US" sz="2000" dirty="0">
                <a:latin typeface="Kruti Dev 010" pitchFamily="2" charset="0"/>
              </a:rPr>
              <a:t>=</a:t>
            </a:r>
            <a:endParaRPr lang="en-IN" sz="2000" dirty="0">
              <a:latin typeface="Kruti Dev 010" pitchFamily="2" charset="0"/>
            </a:endParaRPr>
          </a:p>
          <a:p>
            <a:r>
              <a:rPr lang="en-US" dirty="0"/>
              <a:t>6-By time frame  </a:t>
            </a:r>
            <a:r>
              <a:rPr lang="en-US" sz="2000" dirty="0">
                <a:latin typeface="Kruti Dev 010" pitchFamily="2" charset="0"/>
              </a:rPr>
              <a:t>le;&amp;</a:t>
            </a:r>
            <a:r>
              <a:rPr lang="en-US" sz="2000" dirty="0" err="1">
                <a:latin typeface="Kruti Dev 010" pitchFamily="2" charset="0"/>
              </a:rPr>
              <a:t>lhek</a:t>
            </a:r>
            <a:endParaRPr lang="en-IN" sz="2000" dirty="0">
              <a:latin typeface="Kruti Dev 010" pitchFamily="2" charset="0"/>
            </a:endParaRPr>
          </a:p>
          <a:p>
            <a:r>
              <a:rPr lang="en-US" dirty="0"/>
              <a:t>7-By population group </a:t>
            </a:r>
            <a:r>
              <a:rPr lang="en-US" dirty="0">
                <a:latin typeface="Kruti Dev 010" pitchFamily="2" charset="0"/>
              </a:rPr>
              <a:t>&amp; </a:t>
            </a:r>
            <a:r>
              <a:rPr lang="en-US" dirty="0" err="1">
                <a:latin typeface="Kruti Dev 010" pitchFamily="2" charset="0"/>
              </a:rPr>
              <a:t>tula</a:t>
            </a:r>
            <a:r>
              <a:rPr lang="en-US" dirty="0">
                <a:latin typeface="Kruti Dev 010" pitchFamily="2" charset="0"/>
              </a:rPr>
              <a:t>[;k </a:t>
            </a:r>
            <a:r>
              <a:rPr lang="en-US" dirty="0" err="1">
                <a:latin typeface="Kruti Dev 010" pitchFamily="2" charset="0"/>
              </a:rPr>
              <a:t>lewg</a:t>
            </a:r>
            <a:endParaRPr lang="en-IN" dirty="0">
              <a:latin typeface="Kruti Dev 010" pitchFamily="2" charset="0"/>
            </a:endParaRPr>
          </a:p>
          <a:p>
            <a:pPr marL="0" indent="0">
              <a:buNone/>
            </a:pP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496230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767736" y="2527178"/>
            <a:ext cx="2410988" cy="1400530"/>
          </a:xfrm>
        </p:spPr>
        <p:txBody>
          <a:bodyPr/>
          <a:lstStyle/>
          <a:p>
            <a:r>
              <a:rPr lang="en-US" dirty="0" smtClean="0"/>
              <a:t>Thanks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3298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110</TotalTime>
  <Words>353</Words>
  <Application>Microsoft Office PowerPoint</Application>
  <PresentationFormat>Widescreen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Kruti Dev 010</vt:lpstr>
      <vt:lpstr>Wingdings 3</vt:lpstr>
      <vt:lpstr>Ion</vt:lpstr>
      <vt:lpstr>vFkZ”kkL= esa izkstsDV dk;Z</vt:lpstr>
      <vt:lpstr>1&amp; Nk=ksa ds fy, izkstsDV D;ksa vko”;d gksrk gS\ </vt:lpstr>
      <vt:lpstr>2&amp; Nk=ksa ds fy, izkstsDV dk mn~ns”;</vt:lpstr>
      <vt:lpstr>3&amp; 21 “krkCnh dh f”k{k.k dkS”ky rduhd dh egRoiw.kZ vko”;drk;sa&amp; </vt:lpstr>
      <vt:lpstr>4&amp; Hkkxhnkjh dk vk/kkj </vt:lpstr>
      <vt:lpstr>5&amp;lh[kus ds izfrQy ¼vFkZ”kkL= ds lanHkZ esa½ </vt:lpstr>
      <vt:lpstr>6&amp;izkstsDV ds izeq[k pj.k  </vt:lpstr>
      <vt:lpstr>Thanks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vFkZ”kkL= esa izkstsDV dk;Z</dc:title>
  <dc:creator>DELL</dc:creator>
  <cp:lastModifiedBy>pradeep</cp:lastModifiedBy>
  <cp:revision>15</cp:revision>
  <dcterms:created xsi:type="dcterms:W3CDTF">2022-12-07T13:32:53Z</dcterms:created>
  <dcterms:modified xsi:type="dcterms:W3CDTF">2022-12-11T16:29:04Z</dcterms:modified>
</cp:coreProperties>
</file>